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4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72" r:id="rId9"/>
    <p:sldId id="262" r:id="rId10"/>
    <p:sldId id="265" r:id="rId11"/>
    <p:sldId id="263" r:id="rId12"/>
    <p:sldId id="270" r:id="rId13"/>
    <p:sldId id="260" r:id="rId14"/>
    <p:sldId id="267" r:id="rId15"/>
    <p:sldId id="276" r:id="rId16"/>
    <p:sldId id="264" r:id="rId17"/>
    <p:sldId id="273" r:id="rId18"/>
    <p:sldId id="269" r:id="rId19"/>
    <p:sldId id="275" r:id="rId20"/>
    <p:sldId id="277" r:id="rId21"/>
  </p:sldIdLst>
  <p:sldSz cx="9144000" cy="5143500" type="screen16x9"/>
  <p:notesSz cx="6858000" cy="9144000"/>
  <p:embeddedFontLst>
    <p:embeddedFont>
      <p:font typeface="Fira Sans" panose="020B0604020202020204" charset="0"/>
      <p:regular r:id="rId23"/>
      <p:bold r:id="rId24"/>
      <p:italic r:id="rId25"/>
      <p:boldItalic r:id="rId26"/>
    </p:embeddedFont>
    <p:embeddedFont>
      <p:font typeface="Fira Sans Ligh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DE09A-A3E7-4822-84A4-305E5A31599D}" v="535" dt="2019-08-05T17:30:44.765"/>
  </p1510:revLst>
</p1510:revInfo>
</file>

<file path=ppt/tableStyles.xml><?xml version="1.0" encoding="utf-8"?>
<a:tblStyleLst xmlns:a="http://schemas.openxmlformats.org/drawingml/2006/main" def="{0ED78AFB-4D19-4762-BB1D-6BB4A162456C}">
  <a:tblStyle styleId="{0ED78AFB-4D19-4762-BB1D-6BB4A16245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7" autoAdjust="0"/>
    <p:restoredTop sz="88976" autoAdjust="0"/>
  </p:normalViewPr>
  <p:slideViewPr>
    <p:cSldViewPr snapToGrid="0">
      <p:cViewPr varScale="1">
        <p:scale>
          <a:sx n="86" d="100"/>
          <a:sy n="86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Wolf" userId="cce41b2d-a7b7-4b88-b0b1-2c0f1fef2bf4" providerId="ADAL" clId="{244DE09A-A3E7-4822-84A4-305E5A31599D}"/>
    <pc:docChg chg="undo custSel addSld delSld modSld sldOrd">
      <pc:chgData name="Jacob Wolf" userId="cce41b2d-a7b7-4b88-b0b1-2c0f1fef2bf4" providerId="ADAL" clId="{244DE09A-A3E7-4822-84A4-305E5A31599D}" dt="2019-08-05T17:31:24.142" v="7004" actId="1076"/>
      <pc:docMkLst>
        <pc:docMk/>
      </pc:docMkLst>
      <pc:sldChg chg="modSp">
        <pc:chgData name="Jacob Wolf" userId="cce41b2d-a7b7-4b88-b0b1-2c0f1fef2bf4" providerId="ADAL" clId="{244DE09A-A3E7-4822-84A4-305E5A31599D}" dt="2019-08-02T16:42:24.253" v="6428" actId="14100"/>
        <pc:sldMkLst>
          <pc:docMk/>
          <pc:sldMk cId="0" sldId="256"/>
        </pc:sldMkLst>
        <pc:spChg chg="mod">
          <ac:chgData name="Jacob Wolf" userId="cce41b2d-a7b7-4b88-b0b1-2c0f1fef2bf4" providerId="ADAL" clId="{244DE09A-A3E7-4822-84A4-305E5A31599D}" dt="2019-08-02T16:42:24.253" v="6428" actId="14100"/>
          <ac:spMkLst>
            <pc:docMk/>
            <pc:sldMk cId="0" sldId="256"/>
            <ac:spMk id="296" creationId="{00000000-0000-0000-0000-000000000000}"/>
          </ac:spMkLst>
        </pc:spChg>
      </pc:sldChg>
      <pc:sldChg chg="addSp delSp modSp ord modNotesTx">
        <pc:chgData name="Jacob Wolf" userId="cce41b2d-a7b7-4b88-b0b1-2c0f1fef2bf4" providerId="ADAL" clId="{244DE09A-A3E7-4822-84A4-305E5A31599D}" dt="2019-08-05T17:16:52.052" v="6843" actId="20577"/>
        <pc:sldMkLst>
          <pc:docMk/>
          <pc:sldMk cId="0" sldId="257"/>
        </pc:sldMkLst>
        <pc:spChg chg="mod">
          <ac:chgData name="Jacob Wolf" userId="cce41b2d-a7b7-4b88-b0b1-2c0f1fef2bf4" providerId="ADAL" clId="{244DE09A-A3E7-4822-84A4-305E5A31599D}" dt="2019-08-01T14:17:00.215" v="501" actId="1076"/>
          <ac:spMkLst>
            <pc:docMk/>
            <pc:sldMk cId="0" sldId="257"/>
            <ac:spMk id="301" creationId="{00000000-0000-0000-0000-000000000000}"/>
          </ac:spMkLst>
        </pc:spChg>
        <pc:spChg chg="mod">
          <ac:chgData name="Jacob Wolf" userId="cce41b2d-a7b7-4b88-b0b1-2c0f1fef2bf4" providerId="ADAL" clId="{244DE09A-A3E7-4822-84A4-305E5A31599D}" dt="2019-08-02T16:43:24.971" v="6447" actId="20577"/>
          <ac:spMkLst>
            <pc:docMk/>
            <pc:sldMk cId="0" sldId="257"/>
            <ac:spMk id="302" creationId="{00000000-0000-0000-0000-000000000000}"/>
          </ac:spMkLst>
        </pc:spChg>
        <pc:spChg chg="mod">
          <ac:chgData name="Jacob Wolf" userId="cce41b2d-a7b7-4b88-b0b1-2c0f1fef2bf4" providerId="ADAL" clId="{244DE09A-A3E7-4822-84A4-305E5A31599D}" dt="2019-08-02T16:43:19.835" v="6438" actId="20577"/>
          <ac:spMkLst>
            <pc:docMk/>
            <pc:sldMk cId="0" sldId="257"/>
            <ac:spMk id="303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1T14:12:42.018" v="251" actId="478"/>
          <ac:spMkLst>
            <pc:docMk/>
            <pc:sldMk cId="0" sldId="257"/>
            <ac:spMk id="304" creationId="{00000000-0000-0000-0000-000000000000}"/>
          </ac:spMkLst>
        </pc:spChg>
        <pc:cxnChg chg="add mod">
          <ac:chgData name="Jacob Wolf" userId="cce41b2d-a7b7-4b88-b0b1-2c0f1fef2bf4" providerId="ADAL" clId="{244DE09A-A3E7-4822-84A4-305E5A31599D}" dt="2019-08-01T14:18:20.834" v="516" actId="11529"/>
          <ac:cxnSpMkLst>
            <pc:docMk/>
            <pc:sldMk cId="0" sldId="257"/>
            <ac:cxnSpMk id="3" creationId="{1B158811-2658-4A9F-AA55-0E2A72A762D0}"/>
          </ac:cxnSpMkLst>
        </pc:cxnChg>
      </pc:sldChg>
      <pc:sldChg chg="addSp delSp modSp ord">
        <pc:chgData name="Jacob Wolf" userId="cce41b2d-a7b7-4b88-b0b1-2c0f1fef2bf4" providerId="ADAL" clId="{244DE09A-A3E7-4822-84A4-305E5A31599D}" dt="2019-08-02T13:32:17.852" v="1037" actId="20577"/>
        <pc:sldMkLst>
          <pc:docMk/>
          <pc:sldMk cId="0" sldId="258"/>
        </pc:sldMkLst>
        <pc:spChg chg="mod">
          <ac:chgData name="Jacob Wolf" userId="cce41b2d-a7b7-4b88-b0b1-2c0f1fef2bf4" providerId="ADAL" clId="{244DE09A-A3E7-4822-84A4-305E5A31599D}" dt="2019-08-02T13:32:17.852" v="1037" actId="20577"/>
          <ac:spMkLst>
            <pc:docMk/>
            <pc:sldMk cId="0" sldId="258"/>
            <ac:spMk id="310" creationId="{00000000-0000-0000-0000-000000000000}"/>
          </ac:spMkLst>
        </pc:spChg>
        <pc:spChg chg="mod">
          <ac:chgData name="Jacob Wolf" userId="cce41b2d-a7b7-4b88-b0b1-2c0f1fef2bf4" providerId="ADAL" clId="{244DE09A-A3E7-4822-84A4-305E5A31599D}" dt="2019-08-02T13:16:08.433" v="818" actId="115"/>
          <ac:spMkLst>
            <pc:docMk/>
            <pc:sldMk cId="0" sldId="258"/>
            <ac:spMk id="311" creationId="{00000000-0000-0000-0000-000000000000}"/>
          </ac:spMkLst>
        </pc:spChg>
        <pc:picChg chg="add del">
          <ac:chgData name="Jacob Wolf" userId="cce41b2d-a7b7-4b88-b0b1-2c0f1fef2bf4" providerId="ADAL" clId="{244DE09A-A3E7-4822-84A4-305E5A31599D}" dt="2019-08-02T13:07:37.707" v="517" actId="478"/>
          <ac:picMkLst>
            <pc:docMk/>
            <pc:sldMk cId="0" sldId="258"/>
            <ac:picMk id="312" creationId="{00000000-0000-0000-0000-000000000000}"/>
          </ac:picMkLst>
        </pc:picChg>
      </pc:sldChg>
      <pc:sldChg chg="modSp ord">
        <pc:chgData name="Jacob Wolf" userId="cce41b2d-a7b7-4b88-b0b1-2c0f1fef2bf4" providerId="ADAL" clId="{244DE09A-A3E7-4822-84A4-305E5A31599D}" dt="2019-08-02T13:31:58.093" v="1034" actId="14100"/>
        <pc:sldMkLst>
          <pc:docMk/>
          <pc:sldMk cId="0" sldId="259"/>
        </pc:sldMkLst>
        <pc:spChg chg="mod">
          <ac:chgData name="Jacob Wolf" userId="cce41b2d-a7b7-4b88-b0b1-2c0f1fef2bf4" providerId="ADAL" clId="{244DE09A-A3E7-4822-84A4-305E5A31599D}" dt="2019-08-02T13:31:49.845" v="1032" actId="1076"/>
          <ac:spMkLst>
            <pc:docMk/>
            <pc:sldMk cId="0" sldId="259"/>
            <ac:spMk id="318" creationId="{00000000-0000-0000-0000-000000000000}"/>
          </ac:spMkLst>
        </pc:spChg>
        <pc:spChg chg="mod">
          <ac:chgData name="Jacob Wolf" userId="cce41b2d-a7b7-4b88-b0b1-2c0f1fef2bf4" providerId="ADAL" clId="{244DE09A-A3E7-4822-84A4-305E5A31599D}" dt="2019-08-02T13:31:58.093" v="1034" actId="14100"/>
          <ac:spMkLst>
            <pc:docMk/>
            <pc:sldMk cId="0" sldId="259"/>
            <ac:spMk id="319" creationId="{00000000-0000-0000-0000-000000000000}"/>
          </ac:spMkLst>
        </pc:spChg>
      </pc:sldChg>
      <pc:sldChg chg="addSp delSp modSp ord">
        <pc:chgData name="Jacob Wolf" userId="cce41b2d-a7b7-4b88-b0b1-2c0f1fef2bf4" providerId="ADAL" clId="{244DE09A-A3E7-4822-84A4-305E5A31599D}" dt="2019-08-02T15:27:37.516" v="3394"/>
        <pc:sldMkLst>
          <pc:docMk/>
          <pc:sldMk cId="0" sldId="260"/>
        </pc:sldMkLst>
        <pc:spChg chg="del mod">
          <ac:chgData name="Jacob Wolf" userId="cce41b2d-a7b7-4b88-b0b1-2c0f1fef2bf4" providerId="ADAL" clId="{244DE09A-A3E7-4822-84A4-305E5A31599D}" dt="2019-08-02T13:50:08.127" v="1040" actId="478"/>
          <ac:spMkLst>
            <pc:docMk/>
            <pc:sldMk cId="0" sldId="260"/>
            <ac:spMk id="324" creationId="{00000000-0000-0000-0000-000000000000}"/>
          </ac:spMkLst>
        </pc:spChg>
        <pc:picChg chg="add mod">
          <ac:chgData name="Jacob Wolf" userId="cce41b2d-a7b7-4b88-b0b1-2c0f1fef2bf4" providerId="ADAL" clId="{244DE09A-A3E7-4822-84A4-305E5A31599D}" dt="2019-08-02T13:50:11.014" v="1041" actId="1076"/>
          <ac:picMkLst>
            <pc:docMk/>
            <pc:sldMk cId="0" sldId="260"/>
            <ac:picMk id="1026" creationId="{18D217B7-87C0-43C0-B81D-666957D4A2A3}"/>
          </ac:picMkLst>
        </pc:picChg>
      </pc:sldChg>
      <pc:sldChg chg="addSp delSp modSp ord">
        <pc:chgData name="Jacob Wolf" userId="cce41b2d-a7b7-4b88-b0b1-2c0f1fef2bf4" providerId="ADAL" clId="{244DE09A-A3E7-4822-84A4-305E5A31599D}" dt="2019-08-02T14:32:41.505" v="1415"/>
        <pc:sldMkLst>
          <pc:docMk/>
          <pc:sldMk cId="0" sldId="262"/>
        </pc:sldMkLst>
        <pc:spChg chg="add mod">
          <ac:chgData name="Jacob Wolf" userId="cce41b2d-a7b7-4b88-b0b1-2c0f1fef2bf4" providerId="ADAL" clId="{244DE09A-A3E7-4822-84A4-305E5A31599D}" dt="2019-08-02T14:31:08.451" v="1379" actId="1076"/>
          <ac:spMkLst>
            <pc:docMk/>
            <pc:sldMk cId="0" sldId="262"/>
            <ac:spMk id="4" creationId="{C7E7542A-A1C3-449E-A53D-DC88D84DFA01}"/>
          </ac:spMkLst>
        </pc:spChg>
        <pc:spChg chg="del">
          <ac:chgData name="Jacob Wolf" userId="cce41b2d-a7b7-4b88-b0b1-2c0f1fef2bf4" providerId="ADAL" clId="{244DE09A-A3E7-4822-84A4-305E5A31599D}" dt="2019-08-02T13:54:03.084" v="1103" actId="478"/>
          <ac:spMkLst>
            <pc:docMk/>
            <pc:sldMk cId="0" sldId="262"/>
            <ac:spMk id="337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3:54:04.820" v="1104" actId="478"/>
          <ac:spMkLst>
            <pc:docMk/>
            <pc:sldMk cId="0" sldId="262"/>
            <ac:spMk id="338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3:54:00.668" v="1101" actId="478"/>
          <ac:spMkLst>
            <pc:docMk/>
            <pc:sldMk cId="0" sldId="262"/>
            <ac:spMk id="339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3:53:59.385" v="1099" actId="478"/>
          <ac:spMkLst>
            <pc:docMk/>
            <pc:sldMk cId="0" sldId="262"/>
            <ac:spMk id="348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3:53:58.720" v="1098" actId="478"/>
          <ac:spMkLst>
            <pc:docMk/>
            <pc:sldMk cId="0" sldId="262"/>
            <ac:spMk id="349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3:54:01.344" v="1102" actId="478"/>
          <ac:spMkLst>
            <pc:docMk/>
            <pc:sldMk cId="0" sldId="262"/>
            <ac:spMk id="350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3:53:57.996" v="1097" actId="478"/>
          <ac:spMkLst>
            <pc:docMk/>
            <pc:sldMk cId="0" sldId="262"/>
            <ac:spMk id="351" creationId="{00000000-0000-0000-0000-000000000000}"/>
          </ac:spMkLst>
        </pc:spChg>
        <pc:grpChg chg="del">
          <ac:chgData name="Jacob Wolf" userId="cce41b2d-a7b7-4b88-b0b1-2c0f1fef2bf4" providerId="ADAL" clId="{244DE09A-A3E7-4822-84A4-305E5A31599D}" dt="2019-08-02T13:53:56.916" v="1096" actId="478"/>
          <ac:grpSpMkLst>
            <pc:docMk/>
            <pc:sldMk cId="0" sldId="262"/>
            <ac:grpSpMk id="340" creationId="{00000000-0000-0000-0000-000000000000}"/>
          </ac:grpSpMkLst>
        </pc:grpChg>
        <pc:grpChg chg="del">
          <ac:chgData name="Jacob Wolf" userId="cce41b2d-a7b7-4b88-b0b1-2c0f1fef2bf4" providerId="ADAL" clId="{244DE09A-A3E7-4822-84A4-305E5A31599D}" dt="2019-08-02T13:53:59.935" v="1100" actId="478"/>
          <ac:grpSpMkLst>
            <pc:docMk/>
            <pc:sldMk cId="0" sldId="262"/>
            <ac:grpSpMk id="343" creationId="{00000000-0000-0000-0000-000000000000}"/>
          </ac:grpSpMkLst>
        </pc:grpChg>
        <pc:graphicFrameChg chg="add del mod">
          <ac:chgData name="Jacob Wolf" userId="cce41b2d-a7b7-4b88-b0b1-2c0f1fef2bf4" providerId="ADAL" clId="{244DE09A-A3E7-4822-84A4-305E5A31599D}" dt="2019-08-02T13:56:19.304" v="1175" actId="478"/>
          <ac:graphicFrameMkLst>
            <pc:docMk/>
            <pc:sldMk cId="0" sldId="262"/>
            <ac:graphicFrameMk id="2" creationId="{697ADBBF-0AE4-4D56-8A35-F4904D2CAD84}"/>
          </ac:graphicFrameMkLst>
        </pc:graphicFrameChg>
        <pc:graphicFrameChg chg="add mod">
          <ac:chgData name="Jacob Wolf" userId="cce41b2d-a7b7-4b88-b0b1-2c0f1fef2bf4" providerId="ADAL" clId="{244DE09A-A3E7-4822-84A4-305E5A31599D}" dt="2019-08-02T14:32:41.505" v="1415"/>
          <ac:graphicFrameMkLst>
            <pc:docMk/>
            <pc:sldMk cId="0" sldId="262"/>
            <ac:graphicFrameMk id="3" creationId="{5673B669-3EE2-4D1F-AF12-20DA09F2A8A1}"/>
          </ac:graphicFrameMkLst>
        </pc:graphicFrameChg>
        <pc:graphicFrameChg chg="add del mod">
          <ac:chgData name="Jacob Wolf" userId="cce41b2d-a7b7-4b88-b0b1-2c0f1fef2bf4" providerId="ADAL" clId="{244DE09A-A3E7-4822-84A4-305E5A31599D}" dt="2019-08-02T13:55:34.581" v="1172" actId="478"/>
          <ac:graphicFrameMkLst>
            <pc:docMk/>
            <pc:sldMk cId="0" sldId="262"/>
            <ac:graphicFrameMk id="18" creationId="{EBF2C5A0-F2CE-4211-AB4A-385112DFF809}"/>
          </ac:graphicFrameMkLst>
        </pc:graphicFrameChg>
      </pc:sldChg>
      <pc:sldChg chg="addSp modSp modNotesTx">
        <pc:chgData name="Jacob Wolf" userId="cce41b2d-a7b7-4b88-b0b1-2c0f1fef2bf4" providerId="ADAL" clId="{244DE09A-A3E7-4822-84A4-305E5A31599D}" dt="2019-08-02T16:44:45.440" v="6453" actId="403"/>
        <pc:sldMkLst>
          <pc:docMk/>
          <pc:sldMk cId="0" sldId="263"/>
        </pc:sldMkLst>
        <pc:spChg chg="mod">
          <ac:chgData name="Jacob Wolf" userId="cce41b2d-a7b7-4b88-b0b1-2c0f1fef2bf4" providerId="ADAL" clId="{244DE09A-A3E7-4822-84A4-305E5A31599D}" dt="2019-08-02T14:47:24.216" v="2089" actId="113"/>
          <ac:spMkLst>
            <pc:docMk/>
            <pc:sldMk cId="0" sldId="263"/>
            <ac:spMk id="357" creationId="{00000000-0000-0000-0000-000000000000}"/>
          </ac:spMkLst>
        </pc:spChg>
        <pc:spChg chg="mod">
          <ac:chgData name="Jacob Wolf" userId="cce41b2d-a7b7-4b88-b0b1-2c0f1fef2bf4" providerId="ADAL" clId="{244DE09A-A3E7-4822-84A4-305E5A31599D}" dt="2019-08-02T16:44:45.440" v="6453" actId="403"/>
          <ac:spMkLst>
            <pc:docMk/>
            <pc:sldMk cId="0" sldId="263"/>
            <ac:spMk id="358" creationId="{00000000-0000-0000-0000-000000000000}"/>
          </ac:spMkLst>
        </pc:spChg>
        <pc:spChg chg="mod">
          <ac:chgData name="Jacob Wolf" userId="cce41b2d-a7b7-4b88-b0b1-2c0f1fef2bf4" providerId="ADAL" clId="{244DE09A-A3E7-4822-84A4-305E5A31599D}" dt="2019-08-02T14:42:53.397" v="2070" actId="1076"/>
          <ac:spMkLst>
            <pc:docMk/>
            <pc:sldMk cId="0" sldId="263"/>
            <ac:spMk id="359" creationId="{00000000-0000-0000-0000-000000000000}"/>
          </ac:spMkLst>
        </pc:spChg>
        <pc:picChg chg="add mod">
          <ac:chgData name="Jacob Wolf" userId="cce41b2d-a7b7-4b88-b0b1-2c0f1fef2bf4" providerId="ADAL" clId="{244DE09A-A3E7-4822-84A4-305E5A31599D}" dt="2019-08-02T14:46:09.749" v="2079" actId="14100"/>
          <ac:picMkLst>
            <pc:docMk/>
            <pc:sldMk cId="0" sldId="263"/>
            <ac:picMk id="3074" creationId="{A43BAA7C-14A3-44B5-8930-DD782B591CC6}"/>
          </ac:picMkLst>
        </pc:picChg>
        <pc:cxnChg chg="add mod">
          <ac:chgData name="Jacob Wolf" userId="cce41b2d-a7b7-4b88-b0b1-2c0f1fef2bf4" providerId="ADAL" clId="{244DE09A-A3E7-4822-84A4-305E5A31599D}" dt="2019-08-02T14:43:26.875" v="2074" actId="1582"/>
          <ac:cxnSpMkLst>
            <pc:docMk/>
            <pc:sldMk cId="0" sldId="263"/>
            <ac:cxnSpMk id="3" creationId="{016B213C-5810-453E-AF11-15850ED3E0BB}"/>
          </ac:cxnSpMkLst>
        </pc:cxnChg>
      </pc:sldChg>
      <pc:sldChg chg="addSp delSp modSp modNotesTx">
        <pc:chgData name="Jacob Wolf" userId="cce41b2d-a7b7-4b88-b0b1-2c0f1fef2bf4" providerId="ADAL" clId="{244DE09A-A3E7-4822-84A4-305E5A31599D}" dt="2019-08-05T17:29:57.078" v="6908" actId="20577"/>
        <pc:sldMkLst>
          <pc:docMk/>
          <pc:sldMk cId="0" sldId="264"/>
        </pc:sldMkLst>
        <pc:spChg chg="add del mod">
          <ac:chgData name="Jacob Wolf" userId="cce41b2d-a7b7-4b88-b0b1-2c0f1fef2bf4" providerId="ADAL" clId="{244DE09A-A3E7-4822-84A4-305E5A31599D}" dt="2019-08-02T15:25:43.982" v="3364" actId="478"/>
          <ac:spMkLst>
            <pc:docMk/>
            <pc:sldMk cId="0" sldId="264"/>
            <ac:spMk id="3" creationId="{7ADBAF01-2466-428C-A4A4-578EB5DBB5CE}"/>
          </ac:spMkLst>
        </pc:spChg>
        <pc:spChg chg="add del mod">
          <ac:chgData name="Jacob Wolf" userId="cce41b2d-a7b7-4b88-b0b1-2c0f1fef2bf4" providerId="ADAL" clId="{244DE09A-A3E7-4822-84A4-305E5A31599D}" dt="2019-08-02T15:25:47.742" v="3366" actId="478"/>
          <ac:spMkLst>
            <pc:docMk/>
            <pc:sldMk cId="0" sldId="264"/>
            <ac:spMk id="5" creationId="{E3650F0C-EE67-44AF-BFCB-6D315241232F}"/>
          </ac:spMkLst>
        </pc:spChg>
        <pc:spChg chg="add del mod">
          <ac:chgData name="Jacob Wolf" userId="cce41b2d-a7b7-4b88-b0b1-2c0f1fef2bf4" providerId="ADAL" clId="{244DE09A-A3E7-4822-84A4-305E5A31599D}" dt="2019-08-02T15:25:51.127" v="3368" actId="478"/>
          <ac:spMkLst>
            <pc:docMk/>
            <pc:sldMk cId="0" sldId="264"/>
            <ac:spMk id="7" creationId="{0FD90489-E19F-43CF-A316-8455C9D819F8}"/>
          </ac:spMkLst>
        </pc:spChg>
        <pc:spChg chg="add del mod">
          <ac:chgData name="Jacob Wolf" userId="cce41b2d-a7b7-4b88-b0b1-2c0f1fef2bf4" providerId="ADAL" clId="{244DE09A-A3E7-4822-84A4-305E5A31599D}" dt="2019-08-02T15:25:54.650" v="3370" actId="478"/>
          <ac:spMkLst>
            <pc:docMk/>
            <pc:sldMk cId="0" sldId="264"/>
            <ac:spMk id="9" creationId="{EEE8FC2C-4657-40FF-AF97-E0A5DF2B1014}"/>
          </ac:spMkLst>
        </pc:spChg>
        <pc:spChg chg="add mod">
          <ac:chgData name="Jacob Wolf" userId="cce41b2d-a7b7-4b88-b0b1-2c0f1fef2bf4" providerId="ADAL" clId="{244DE09A-A3E7-4822-84A4-305E5A31599D}" dt="2019-08-02T16:07:16.134" v="5341" actId="1076"/>
          <ac:spMkLst>
            <pc:docMk/>
            <pc:sldMk cId="0" sldId="264"/>
            <ac:spMk id="16" creationId="{394E7625-B918-48A8-8A71-DD7898D50E85}"/>
          </ac:spMkLst>
        </pc:spChg>
        <pc:spChg chg="add mod">
          <ac:chgData name="Jacob Wolf" userId="cce41b2d-a7b7-4b88-b0b1-2c0f1fef2bf4" providerId="ADAL" clId="{244DE09A-A3E7-4822-84A4-305E5A31599D}" dt="2019-08-02T16:44:18.319" v="6449" actId="403"/>
          <ac:spMkLst>
            <pc:docMk/>
            <pc:sldMk cId="0" sldId="264"/>
            <ac:spMk id="17" creationId="{AAB1785E-3648-449D-80EC-0CDEB0AB4E43}"/>
          </ac:spMkLst>
        </pc:spChg>
        <pc:spChg chg="add mod">
          <ac:chgData name="Jacob Wolf" userId="cce41b2d-a7b7-4b88-b0b1-2c0f1fef2bf4" providerId="ADAL" clId="{244DE09A-A3E7-4822-84A4-305E5A31599D}" dt="2019-08-02T15:37:21.420" v="4214" actId="14100"/>
          <ac:spMkLst>
            <pc:docMk/>
            <pc:sldMk cId="0" sldId="264"/>
            <ac:spMk id="18" creationId="{744A8EC0-8FF5-4D2E-9E10-75FD3A14181F}"/>
          </ac:spMkLst>
        </pc:spChg>
        <pc:spChg chg="del">
          <ac:chgData name="Jacob Wolf" userId="cce41b2d-a7b7-4b88-b0b1-2c0f1fef2bf4" providerId="ADAL" clId="{244DE09A-A3E7-4822-84A4-305E5A31599D}" dt="2019-08-02T15:25:42.530" v="3363" actId="478"/>
          <ac:spMkLst>
            <pc:docMk/>
            <pc:sldMk cId="0" sldId="264"/>
            <ac:spMk id="365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25:45.518" v="3365" actId="478"/>
          <ac:spMkLst>
            <pc:docMk/>
            <pc:sldMk cId="0" sldId="264"/>
            <ac:spMk id="366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25:48.981" v="3367" actId="478"/>
          <ac:spMkLst>
            <pc:docMk/>
            <pc:sldMk cId="0" sldId="264"/>
            <ac:spMk id="367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25:53.558" v="3369" actId="478"/>
          <ac:spMkLst>
            <pc:docMk/>
            <pc:sldMk cId="0" sldId="264"/>
            <ac:spMk id="368" creationId="{00000000-0000-0000-0000-000000000000}"/>
          </ac:spMkLst>
        </pc:spChg>
        <pc:picChg chg="add del mod">
          <ac:chgData name="Jacob Wolf" userId="cce41b2d-a7b7-4b88-b0b1-2c0f1fef2bf4" providerId="ADAL" clId="{244DE09A-A3E7-4822-84A4-305E5A31599D}" dt="2019-08-02T16:07:16.994" v="5342"/>
          <ac:picMkLst>
            <pc:docMk/>
            <pc:sldMk cId="0" sldId="264"/>
            <ac:picMk id="10242" creationId="{A441661E-FB62-4C8C-A782-7F28349CCF48}"/>
          </ac:picMkLst>
        </pc:picChg>
        <pc:picChg chg="add mod">
          <ac:chgData name="Jacob Wolf" userId="cce41b2d-a7b7-4b88-b0b1-2c0f1fef2bf4" providerId="ADAL" clId="{244DE09A-A3E7-4822-84A4-305E5A31599D}" dt="2019-08-02T16:07:50.023" v="5361" actId="1036"/>
          <ac:picMkLst>
            <pc:docMk/>
            <pc:sldMk cId="0" sldId="264"/>
            <ac:picMk id="10244" creationId="{F163EFAA-4886-400F-8FFC-4FB441AAD6AA}"/>
          </ac:picMkLst>
        </pc:picChg>
        <pc:cxnChg chg="add mod">
          <ac:chgData name="Jacob Wolf" userId="cce41b2d-a7b7-4b88-b0b1-2c0f1fef2bf4" providerId="ADAL" clId="{244DE09A-A3E7-4822-84A4-305E5A31599D}" dt="2019-08-02T15:37:24.181" v="4215" actId="1076"/>
          <ac:cxnSpMkLst>
            <pc:docMk/>
            <pc:sldMk cId="0" sldId="264"/>
            <ac:cxnSpMk id="15" creationId="{004BE4D5-2254-476E-8818-D7513E7DD039}"/>
          </ac:cxnSpMkLst>
        </pc:cxnChg>
      </pc:sldChg>
      <pc:sldChg chg="addSp delSp modSp ord modNotesTx">
        <pc:chgData name="Jacob Wolf" userId="cce41b2d-a7b7-4b88-b0b1-2c0f1fef2bf4" providerId="ADAL" clId="{244DE09A-A3E7-4822-84A4-305E5A31599D}" dt="2019-08-05T17:19:49.252" v="6874" actId="20577"/>
        <pc:sldMkLst>
          <pc:docMk/>
          <pc:sldMk cId="0" sldId="265"/>
        </pc:sldMkLst>
        <pc:spChg chg="mod">
          <ac:chgData name="Jacob Wolf" userId="cce41b2d-a7b7-4b88-b0b1-2c0f1fef2bf4" providerId="ADAL" clId="{244DE09A-A3E7-4822-84A4-305E5A31599D}" dt="2019-08-02T16:44:40.840" v="6452" actId="403"/>
          <ac:spMkLst>
            <pc:docMk/>
            <pc:sldMk cId="0" sldId="265"/>
            <ac:spMk id="374" creationId="{00000000-0000-0000-0000-000000000000}"/>
          </ac:spMkLst>
        </pc:spChg>
        <pc:spChg chg="mod">
          <ac:chgData name="Jacob Wolf" userId="cce41b2d-a7b7-4b88-b0b1-2c0f1fef2bf4" providerId="ADAL" clId="{244DE09A-A3E7-4822-84A4-305E5A31599D}" dt="2019-08-02T14:39:42.069" v="1777" actId="14100"/>
          <ac:spMkLst>
            <pc:docMk/>
            <pc:sldMk cId="0" sldId="265"/>
            <ac:spMk id="375" creationId="{00000000-0000-0000-0000-000000000000}"/>
          </ac:spMkLst>
        </pc:spChg>
        <pc:picChg chg="del">
          <ac:chgData name="Jacob Wolf" userId="cce41b2d-a7b7-4b88-b0b1-2c0f1fef2bf4" providerId="ADAL" clId="{244DE09A-A3E7-4822-84A4-305E5A31599D}" dt="2019-08-02T14:36:36.132" v="1754" actId="478"/>
          <ac:picMkLst>
            <pc:docMk/>
            <pc:sldMk cId="0" sldId="265"/>
            <ac:picMk id="376" creationId="{00000000-0000-0000-0000-000000000000}"/>
          </ac:picMkLst>
        </pc:picChg>
        <pc:picChg chg="add del mod">
          <ac:chgData name="Jacob Wolf" userId="cce41b2d-a7b7-4b88-b0b1-2c0f1fef2bf4" providerId="ADAL" clId="{244DE09A-A3E7-4822-84A4-305E5A31599D}" dt="2019-08-02T14:38:28.701" v="1762" actId="478"/>
          <ac:picMkLst>
            <pc:docMk/>
            <pc:sldMk cId="0" sldId="265"/>
            <ac:picMk id="2050" creationId="{A50AC39C-CABE-44C8-933F-D436A8B50EF0}"/>
          </ac:picMkLst>
        </pc:picChg>
        <pc:picChg chg="add mod">
          <ac:chgData name="Jacob Wolf" userId="cce41b2d-a7b7-4b88-b0b1-2c0f1fef2bf4" providerId="ADAL" clId="{244DE09A-A3E7-4822-84A4-305E5A31599D}" dt="2019-08-02T14:39:37.268" v="1776" actId="1076"/>
          <ac:picMkLst>
            <pc:docMk/>
            <pc:sldMk cId="0" sldId="265"/>
            <ac:picMk id="2052" creationId="{EE585643-2D5C-4CC5-84AA-B58B4C8D10E6}"/>
          </ac:picMkLst>
        </pc:picChg>
      </pc:sldChg>
      <pc:sldChg chg="addSp delSp modSp ord modNotesTx">
        <pc:chgData name="Jacob Wolf" userId="cce41b2d-a7b7-4b88-b0b1-2c0f1fef2bf4" providerId="ADAL" clId="{244DE09A-A3E7-4822-84A4-305E5A31599D}" dt="2019-08-02T16:44:28.991" v="6451" actId="403"/>
        <pc:sldMkLst>
          <pc:docMk/>
          <pc:sldMk cId="0" sldId="267"/>
        </pc:sldMkLst>
        <pc:spChg chg="add mod">
          <ac:chgData name="Jacob Wolf" userId="cce41b2d-a7b7-4b88-b0b1-2c0f1fef2bf4" providerId="ADAL" clId="{244DE09A-A3E7-4822-84A4-305E5A31599D}" dt="2019-08-02T16:44:28.991" v="6451" actId="403"/>
          <ac:spMkLst>
            <pc:docMk/>
            <pc:sldMk cId="0" sldId="267"/>
            <ac:spMk id="25" creationId="{083AD03D-1FBC-4068-8FB5-B9F8440ADDBB}"/>
          </ac:spMkLst>
        </pc:spChg>
        <pc:spChg chg="add mod">
          <ac:chgData name="Jacob Wolf" userId="cce41b2d-a7b7-4b88-b0b1-2c0f1fef2bf4" providerId="ADAL" clId="{244DE09A-A3E7-4822-84A4-305E5A31599D}" dt="2019-08-02T15:04:00.864" v="2923" actId="1076"/>
          <ac:spMkLst>
            <pc:docMk/>
            <pc:sldMk cId="0" sldId="267"/>
            <ac:spMk id="26" creationId="{C9BB79EB-DA2E-4D1D-A58E-4B5746DC8967}"/>
          </ac:spMkLst>
        </pc:spChg>
        <pc:spChg chg="add mod">
          <ac:chgData name="Jacob Wolf" userId="cce41b2d-a7b7-4b88-b0b1-2c0f1fef2bf4" providerId="ADAL" clId="{244DE09A-A3E7-4822-84A4-305E5A31599D}" dt="2019-08-02T15:09:33.513" v="3259" actId="20577"/>
          <ac:spMkLst>
            <pc:docMk/>
            <pc:sldMk cId="0" sldId="267"/>
            <ac:spMk id="27" creationId="{40E86AFB-BA8F-447F-8771-7D1FD7902FFD}"/>
          </ac:spMkLst>
        </pc:spChg>
        <pc:spChg chg="del mod">
          <ac:chgData name="Jacob Wolf" userId="cce41b2d-a7b7-4b88-b0b1-2c0f1fef2bf4" providerId="ADAL" clId="{244DE09A-A3E7-4822-84A4-305E5A31599D}" dt="2019-08-02T15:00:08.791" v="2872" actId="478"/>
          <ac:spMkLst>
            <pc:docMk/>
            <pc:sldMk cId="0" sldId="267"/>
            <ac:spMk id="388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00:17.323" v="2876" actId="478"/>
          <ac:spMkLst>
            <pc:docMk/>
            <pc:sldMk cId="0" sldId="267"/>
            <ac:spMk id="390" creationId="{00000000-0000-0000-0000-000000000000}"/>
          </ac:spMkLst>
        </pc:spChg>
        <pc:grpChg chg="del">
          <ac:chgData name="Jacob Wolf" userId="cce41b2d-a7b7-4b88-b0b1-2c0f1fef2bf4" providerId="ADAL" clId="{244DE09A-A3E7-4822-84A4-305E5A31599D}" dt="2019-08-02T15:00:13.883" v="2874" actId="478"/>
          <ac:grpSpMkLst>
            <pc:docMk/>
            <pc:sldMk cId="0" sldId="267"/>
            <ac:grpSpMk id="391" creationId="{00000000-0000-0000-0000-000000000000}"/>
          </ac:grpSpMkLst>
        </pc:grpChg>
        <pc:grpChg chg="del">
          <ac:chgData name="Jacob Wolf" userId="cce41b2d-a7b7-4b88-b0b1-2c0f1fef2bf4" providerId="ADAL" clId="{244DE09A-A3E7-4822-84A4-305E5A31599D}" dt="2019-08-02T15:00:19.423" v="2878" actId="478"/>
          <ac:grpSpMkLst>
            <pc:docMk/>
            <pc:sldMk cId="0" sldId="267"/>
            <ac:grpSpMk id="395" creationId="{00000000-0000-0000-0000-000000000000}"/>
          </ac:grpSpMkLst>
        </pc:grpChg>
        <pc:grpChg chg="del">
          <ac:chgData name="Jacob Wolf" userId="cce41b2d-a7b7-4b88-b0b1-2c0f1fef2bf4" providerId="ADAL" clId="{244DE09A-A3E7-4822-84A4-305E5A31599D}" dt="2019-08-02T15:00:18.526" v="2877" actId="478"/>
          <ac:grpSpMkLst>
            <pc:docMk/>
            <pc:sldMk cId="0" sldId="267"/>
            <ac:grpSpMk id="399" creationId="{00000000-0000-0000-0000-000000000000}"/>
          </ac:grpSpMkLst>
        </pc:grpChg>
        <pc:grpChg chg="del">
          <ac:chgData name="Jacob Wolf" userId="cce41b2d-a7b7-4b88-b0b1-2c0f1fef2bf4" providerId="ADAL" clId="{244DE09A-A3E7-4822-84A4-305E5A31599D}" dt="2019-08-02T15:00:11.483" v="2873" actId="478"/>
          <ac:grpSpMkLst>
            <pc:docMk/>
            <pc:sldMk cId="0" sldId="267"/>
            <ac:grpSpMk id="403" creationId="{00000000-0000-0000-0000-000000000000}"/>
          </ac:grpSpMkLst>
        </pc:grpChg>
        <pc:grpChg chg="del">
          <ac:chgData name="Jacob Wolf" userId="cce41b2d-a7b7-4b88-b0b1-2c0f1fef2bf4" providerId="ADAL" clId="{244DE09A-A3E7-4822-84A4-305E5A31599D}" dt="2019-08-02T15:00:16.060" v="2875" actId="478"/>
          <ac:grpSpMkLst>
            <pc:docMk/>
            <pc:sldMk cId="0" sldId="267"/>
            <ac:grpSpMk id="407" creationId="{00000000-0000-0000-0000-000000000000}"/>
          </ac:grpSpMkLst>
        </pc:grpChg>
        <pc:picChg chg="add mod">
          <ac:chgData name="Jacob Wolf" userId="cce41b2d-a7b7-4b88-b0b1-2c0f1fef2bf4" providerId="ADAL" clId="{244DE09A-A3E7-4822-84A4-305E5A31599D}" dt="2019-08-02T15:11:24.007" v="3320" actId="1076"/>
          <ac:picMkLst>
            <pc:docMk/>
            <pc:sldMk cId="0" sldId="267"/>
            <ac:picMk id="5122" creationId="{72BA40AD-01AA-4C5D-B771-A41B435AD3E4}"/>
          </ac:picMkLst>
        </pc:picChg>
        <pc:cxnChg chg="add mod">
          <ac:chgData name="Jacob Wolf" userId="cce41b2d-a7b7-4b88-b0b1-2c0f1fef2bf4" providerId="ADAL" clId="{244DE09A-A3E7-4822-84A4-305E5A31599D}" dt="2019-08-02T15:06:02.657" v="3074" actId="1076"/>
          <ac:cxnSpMkLst>
            <pc:docMk/>
            <pc:sldMk cId="0" sldId="267"/>
            <ac:cxnSpMk id="28" creationId="{04D60046-88D3-4EFC-87C0-6D03B1BAF0D7}"/>
          </ac:cxnSpMkLst>
        </pc:cxnChg>
      </pc:sldChg>
      <pc:sldChg chg="addSp delSp modSp ord">
        <pc:chgData name="Jacob Wolf" userId="cce41b2d-a7b7-4b88-b0b1-2c0f1fef2bf4" providerId="ADAL" clId="{244DE09A-A3E7-4822-84A4-305E5A31599D}" dt="2019-08-02T16:44:59.351" v="6455" actId="403"/>
        <pc:sldMkLst>
          <pc:docMk/>
          <pc:sldMk cId="0" sldId="269"/>
        </pc:sldMkLst>
        <pc:spChg chg="add mod">
          <ac:chgData name="Jacob Wolf" userId="cce41b2d-a7b7-4b88-b0b1-2c0f1fef2bf4" providerId="ADAL" clId="{244DE09A-A3E7-4822-84A4-305E5A31599D}" dt="2019-08-02T16:44:59.351" v="6455" actId="403"/>
          <ac:spMkLst>
            <pc:docMk/>
            <pc:sldMk cId="0" sldId="269"/>
            <ac:spMk id="12" creationId="{DE752A2F-801E-46D4-A697-16C73657469B}"/>
          </ac:spMkLst>
        </pc:spChg>
        <pc:spChg chg="add mod">
          <ac:chgData name="Jacob Wolf" userId="cce41b2d-a7b7-4b88-b0b1-2c0f1fef2bf4" providerId="ADAL" clId="{244DE09A-A3E7-4822-84A4-305E5A31599D}" dt="2019-08-02T15:36:30.213" v="4091" actId="20577"/>
          <ac:spMkLst>
            <pc:docMk/>
            <pc:sldMk cId="0" sldId="269"/>
            <ac:spMk id="13" creationId="{0473087F-6014-4853-98A6-6DD9FFB3F79C}"/>
          </ac:spMkLst>
        </pc:spChg>
        <pc:spChg chg="add mod">
          <ac:chgData name="Jacob Wolf" userId="cce41b2d-a7b7-4b88-b0b1-2c0f1fef2bf4" providerId="ADAL" clId="{244DE09A-A3E7-4822-84A4-305E5A31599D}" dt="2019-08-02T16:36:04.444" v="6370" actId="14100"/>
          <ac:spMkLst>
            <pc:docMk/>
            <pc:sldMk cId="0" sldId="269"/>
            <ac:spMk id="14" creationId="{0E2CD327-D948-4EBD-AA97-D3250811DCDB}"/>
          </ac:spMkLst>
        </pc:spChg>
        <pc:spChg chg="del">
          <ac:chgData name="Jacob Wolf" userId="cce41b2d-a7b7-4b88-b0b1-2c0f1fef2bf4" providerId="ADAL" clId="{244DE09A-A3E7-4822-84A4-305E5A31599D}" dt="2019-08-02T15:15:11.666" v="3323" actId="478"/>
          <ac:spMkLst>
            <pc:docMk/>
            <pc:sldMk cId="0" sldId="269"/>
            <ac:spMk id="422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33:06.648" v="3538" actId="478"/>
          <ac:spMkLst>
            <pc:docMk/>
            <pc:sldMk cId="0" sldId="269"/>
            <ac:spMk id="423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14.362" v="3324" actId="478"/>
          <ac:spMkLst>
            <pc:docMk/>
            <pc:sldMk cId="0" sldId="269"/>
            <ac:spMk id="424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15.513" v="3325" actId="478"/>
          <ac:spMkLst>
            <pc:docMk/>
            <pc:sldMk cId="0" sldId="269"/>
            <ac:spMk id="426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18.502" v="3327" actId="478"/>
          <ac:spMkLst>
            <pc:docMk/>
            <pc:sldMk cId="0" sldId="269"/>
            <ac:spMk id="427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16.833" v="3326" actId="478"/>
          <ac:spMkLst>
            <pc:docMk/>
            <pc:sldMk cId="0" sldId="269"/>
            <ac:spMk id="428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20.930" v="3329" actId="478"/>
          <ac:spMkLst>
            <pc:docMk/>
            <pc:sldMk cId="0" sldId="269"/>
            <ac:spMk id="429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19.388" v="3328" actId="478"/>
          <ac:spMkLst>
            <pc:docMk/>
            <pc:sldMk cId="0" sldId="269"/>
            <ac:spMk id="430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22.025" v="3330" actId="478"/>
          <ac:spMkLst>
            <pc:docMk/>
            <pc:sldMk cId="0" sldId="269"/>
            <ac:spMk id="431" creationId="{00000000-0000-0000-0000-000000000000}"/>
          </ac:spMkLst>
        </pc:spChg>
        <pc:picChg chg="add mod">
          <ac:chgData name="Jacob Wolf" userId="cce41b2d-a7b7-4b88-b0b1-2c0f1fef2bf4" providerId="ADAL" clId="{244DE09A-A3E7-4822-84A4-305E5A31599D}" dt="2019-08-02T16:37:11.483" v="6374" actId="1076"/>
          <ac:picMkLst>
            <pc:docMk/>
            <pc:sldMk cId="0" sldId="269"/>
            <ac:picMk id="7170" creationId="{597B0FBB-7A7D-47FF-9439-E6B468D75A7C}"/>
          </ac:picMkLst>
        </pc:picChg>
        <pc:picChg chg="add del mod">
          <ac:chgData name="Jacob Wolf" userId="cce41b2d-a7b7-4b88-b0b1-2c0f1fef2bf4" providerId="ADAL" clId="{244DE09A-A3E7-4822-84A4-305E5A31599D}" dt="2019-08-02T16:38:42.677" v="6384" actId="478"/>
          <ac:picMkLst>
            <pc:docMk/>
            <pc:sldMk cId="0" sldId="269"/>
            <ac:picMk id="7172" creationId="{B8CAD540-B465-4DA7-A01A-5E7109C1BF97}"/>
          </ac:picMkLst>
        </pc:picChg>
        <pc:picChg chg="add mod">
          <ac:chgData name="Jacob Wolf" userId="cce41b2d-a7b7-4b88-b0b1-2c0f1fef2bf4" providerId="ADAL" clId="{244DE09A-A3E7-4822-84A4-305E5A31599D}" dt="2019-08-02T16:39:01.852" v="6388" actId="688"/>
          <ac:picMkLst>
            <pc:docMk/>
            <pc:sldMk cId="0" sldId="269"/>
            <ac:picMk id="7174" creationId="{1731E951-E513-4599-926E-48EE0678CD15}"/>
          </ac:picMkLst>
        </pc:picChg>
        <pc:cxnChg chg="add">
          <ac:chgData name="Jacob Wolf" userId="cce41b2d-a7b7-4b88-b0b1-2c0f1fef2bf4" providerId="ADAL" clId="{244DE09A-A3E7-4822-84A4-305E5A31599D}" dt="2019-08-02T15:33:50.440" v="3573"/>
          <ac:cxnSpMkLst>
            <pc:docMk/>
            <pc:sldMk cId="0" sldId="269"/>
            <ac:cxnSpMk id="15" creationId="{7052D49A-EE9B-4A84-AF81-9699217E1DE4}"/>
          </ac:cxnSpMkLst>
        </pc:cxnChg>
      </pc:sldChg>
      <pc:sldChg chg="addSp delSp modSp ord modNotesTx">
        <pc:chgData name="Jacob Wolf" userId="cce41b2d-a7b7-4b88-b0b1-2c0f1fef2bf4" providerId="ADAL" clId="{244DE09A-A3E7-4822-84A4-305E5A31599D}" dt="2019-08-02T16:44:50.134" v="6454" actId="403"/>
        <pc:sldMkLst>
          <pc:docMk/>
          <pc:sldMk cId="0" sldId="270"/>
        </pc:sldMkLst>
        <pc:spChg chg="add mod">
          <ac:chgData name="Jacob Wolf" userId="cce41b2d-a7b7-4b88-b0b1-2c0f1fef2bf4" providerId="ADAL" clId="{244DE09A-A3E7-4822-84A4-305E5A31599D}" dt="2019-08-02T16:44:50.134" v="6454" actId="403"/>
          <ac:spMkLst>
            <pc:docMk/>
            <pc:sldMk cId="0" sldId="270"/>
            <ac:spMk id="5" creationId="{716DBB30-1FDF-4516-9A36-C7C9BC5BF2D4}"/>
          </ac:spMkLst>
        </pc:spChg>
        <pc:spChg chg="add mod">
          <ac:chgData name="Jacob Wolf" userId="cce41b2d-a7b7-4b88-b0b1-2c0f1fef2bf4" providerId="ADAL" clId="{244DE09A-A3E7-4822-84A4-305E5A31599D}" dt="2019-08-02T14:48:54.480" v="2240" actId="1076"/>
          <ac:spMkLst>
            <pc:docMk/>
            <pc:sldMk cId="0" sldId="270"/>
            <ac:spMk id="6" creationId="{8DC2465C-FB5D-40D9-B065-43E29116EEE4}"/>
          </ac:spMkLst>
        </pc:spChg>
        <pc:spChg chg="add mod">
          <ac:chgData name="Jacob Wolf" userId="cce41b2d-a7b7-4b88-b0b1-2c0f1fef2bf4" providerId="ADAL" clId="{244DE09A-A3E7-4822-84A4-305E5A31599D}" dt="2019-08-02T15:28:05.934" v="3428" actId="20577"/>
          <ac:spMkLst>
            <pc:docMk/>
            <pc:sldMk cId="0" sldId="270"/>
            <ac:spMk id="7" creationId="{8C30DE47-FE94-4200-B9C5-32647CEAF039}"/>
          </ac:spMkLst>
        </pc:spChg>
        <pc:spChg chg="add del">
          <ac:chgData name="Jacob Wolf" userId="cce41b2d-a7b7-4b88-b0b1-2c0f1fef2bf4" providerId="ADAL" clId="{244DE09A-A3E7-4822-84A4-305E5A31599D}" dt="2019-08-02T14:56:03.679" v="2745"/>
          <ac:spMkLst>
            <pc:docMk/>
            <pc:sldMk cId="0" sldId="270"/>
            <ac:spMk id="8" creationId="{77FDD07D-8972-4B75-BE44-83826E786A7E}"/>
          </ac:spMkLst>
        </pc:spChg>
        <pc:spChg chg="del">
          <ac:chgData name="Jacob Wolf" userId="cce41b2d-a7b7-4b88-b0b1-2c0f1fef2bf4" providerId="ADAL" clId="{244DE09A-A3E7-4822-84A4-305E5A31599D}" dt="2019-08-02T14:46:47.833" v="2083" actId="478"/>
          <ac:spMkLst>
            <pc:docMk/>
            <pc:sldMk cId="0" sldId="270"/>
            <ac:spMk id="436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4:46:50.121" v="2084" actId="478"/>
          <ac:spMkLst>
            <pc:docMk/>
            <pc:sldMk cId="0" sldId="270"/>
            <ac:spMk id="437" creationId="{00000000-0000-0000-0000-000000000000}"/>
          </ac:spMkLst>
        </pc:spChg>
        <pc:picChg chg="add mod">
          <ac:chgData name="Jacob Wolf" userId="cce41b2d-a7b7-4b88-b0b1-2c0f1fef2bf4" providerId="ADAL" clId="{244DE09A-A3E7-4822-84A4-305E5A31599D}" dt="2019-08-02T14:56:30.682" v="2805" actId="1037"/>
          <ac:picMkLst>
            <pc:docMk/>
            <pc:sldMk cId="0" sldId="270"/>
            <ac:picMk id="4098" creationId="{778A4C76-B74C-44B3-B471-6F1C1903BF15}"/>
          </ac:picMkLst>
        </pc:picChg>
        <pc:cxnChg chg="add mod">
          <ac:chgData name="Jacob Wolf" userId="cce41b2d-a7b7-4b88-b0b1-2c0f1fef2bf4" providerId="ADAL" clId="{244DE09A-A3E7-4822-84A4-305E5A31599D}" dt="2019-08-02T14:57:59.776" v="2822" actId="1076"/>
          <ac:cxnSpMkLst>
            <pc:docMk/>
            <pc:sldMk cId="0" sldId="270"/>
            <ac:cxnSpMk id="10" creationId="{4F23A4F5-51B5-48DC-A0A6-A5C4AFCD957A}"/>
          </ac:cxnSpMkLst>
        </pc:cxnChg>
      </pc:sldChg>
      <pc:sldChg chg="delSp del">
        <pc:chgData name="Jacob Wolf" userId="cce41b2d-a7b7-4b88-b0b1-2c0f1fef2bf4" providerId="ADAL" clId="{244DE09A-A3E7-4822-84A4-305E5A31599D}" dt="2019-08-05T17:30:37.388" v="6912" actId="2696"/>
        <pc:sldMkLst>
          <pc:docMk/>
          <pc:sldMk cId="0" sldId="271"/>
        </pc:sldMkLst>
        <pc:spChg chg="del">
          <ac:chgData name="Jacob Wolf" userId="cce41b2d-a7b7-4b88-b0b1-2c0f1fef2bf4" providerId="ADAL" clId="{244DE09A-A3E7-4822-84A4-305E5A31599D}" dt="2019-08-02T15:30:08.915" v="3471" actId="478"/>
          <ac:spMkLst>
            <pc:docMk/>
            <pc:sldMk cId="0" sldId="271"/>
            <ac:spMk id="443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30:10.759" v="3472" actId="478"/>
          <ac:spMkLst>
            <pc:docMk/>
            <pc:sldMk cId="0" sldId="271"/>
            <ac:spMk id="444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30:16.147" v="3475" actId="478"/>
          <ac:spMkLst>
            <pc:docMk/>
            <pc:sldMk cId="0" sldId="271"/>
            <ac:spMk id="445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30:17.609" v="3476" actId="478"/>
          <ac:spMkLst>
            <pc:docMk/>
            <pc:sldMk cId="0" sldId="271"/>
            <ac:spMk id="446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30:12.402" v="3473" actId="478"/>
          <ac:spMkLst>
            <pc:docMk/>
            <pc:sldMk cId="0" sldId="271"/>
            <ac:spMk id="447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30:14.392" v="3474" actId="478"/>
          <ac:spMkLst>
            <pc:docMk/>
            <pc:sldMk cId="0" sldId="271"/>
            <ac:spMk id="448" creationId="{00000000-0000-0000-0000-000000000000}"/>
          </ac:spMkLst>
        </pc:spChg>
      </pc:sldChg>
      <pc:sldChg chg="addSp delSp modSp ord modNotesTx">
        <pc:chgData name="Jacob Wolf" userId="cce41b2d-a7b7-4b88-b0b1-2c0f1fef2bf4" providerId="ADAL" clId="{244DE09A-A3E7-4822-84A4-305E5A31599D}" dt="2019-08-05T17:16:05.395" v="6805" actId="1076"/>
        <pc:sldMkLst>
          <pc:docMk/>
          <pc:sldMk cId="0" sldId="272"/>
        </pc:sldMkLst>
        <pc:spChg chg="add mod">
          <ac:chgData name="Jacob Wolf" userId="cce41b2d-a7b7-4b88-b0b1-2c0f1fef2bf4" providerId="ADAL" clId="{244DE09A-A3E7-4822-84A4-305E5A31599D}" dt="2019-08-05T16:51:40.080" v="6729" actId="207"/>
          <ac:spMkLst>
            <pc:docMk/>
            <pc:sldMk cId="0" sldId="272"/>
            <ac:spMk id="2" creationId="{92878A3E-10A2-40C4-85C2-B6D3F53ED741}"/>
          </ac:spMkLst>
        </pc:spChg>
        <pc:spChg chg="add mod">
          <ac:chgData name="Jacob Wolf" userId="cce41b2d-a7b7-4b88-b0b1-2c0f1fef2bf4" providerId="ADAL" clId="{244DE09A-A3E7-4822-84A4-305E5A31599D}" dt="2019-08-05T16:51:47.830" v="6730" actId="6549"/>
          <ac:spMkLst>
            <pc:docMk/>
            <pc:sldMk cId="0" sldId="272"/>
            <ac:spMk id="3" creationId="{3E9752DD-CE07-4EFD-BA73-F8C7F397D654}"/>
          </ac:spMkLst>
        </pc:spChg>
        <pc:spChg chg="del">
          <ac:chgData name="Jacob Wolf" userId="cce41b2d-a7b7-4b88-b0b1-2c0f1fef2bf4" providerId="ADAL" clId="{244DE09A-A3E7-4822-84A4-305E5A31599D}" dt="2019-08-02T15:30:55.361" v="3482" actId="478"/>
          <ac:spMkLst>
            <pc:docMk/>
            <pc:sldMk cId="0" sldId="272"/>
            <ac:spMk id="454" creationId="{00000000-0000-0000-0000-000000000000}"/>
          </ac:spMkLst>
        </pc:spChg>
        <pc:spChg chg="del topLvl">
          <ac:chgData name="Jacob Wolf" userId="cce41b2d-a7b7-4b88-b0b1-2c0f1fef2bf4" providerId="ADAL" clId="{244DE09A-A3E7-4822-84A4-305E5A31599D}" dt="2019-08-02T15:15:38.004" v="3336" actId="478"/>
          <ac:spMkLst>
            <pc:docMk/>
            <pc:sldMk cId="0" sldId="272"/>
            <ac:spMk id="463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28.692" v="3331" actId="478"/>
          <ac:spMkLst>
            <pc:docMk/>
            <pc:sldMk cId="0" sldId="272"/>
            <ac:spMk id="466" creationId="{00000000-0000-0000-0000-000000000000}"/>
          </ac:spMkLst>
        </pc:spChg>
        <pc:grpChg chg="del">
          <ac:chgData name="Jacob Wolf" userId="cce41b2d-a7b7-4b88-b0b1-2c0f1fef2bf4" providerId="ADAL" clId="{244DE09A-A3E7-4822-84A4-305E5A31599D}" dt="2019-08-02T15:15:31.825" v="3333" actId="478"/>
          <ac:grpSpMkLst>
            <pc:docMk/>
            <pc:sldMk cId="0" sldId="272"/>
            <ac:grpSpMk id="456" creationId="{00000000-0000-0000-0000-000000000000}"/>
          </ac:grpSpMkLst>
        </pc:grpChg>
        <pc:grpChg chg="del">
          <ac:chgData name="Jacob Wolf" userId="cce41b2d-a7b7-4b88-b0b1-2c0f1fef2bf4" providerId="ADAL" clId="{244DE09A-A3E7-4822-84A4-305E5A31599D}" dt="2019-08-02T15:15:32.788" v="3334" actId="478"/>
          <ac:grpSpMkLst>
            <pc:docMk/>
            <pc:sldMk cId="0" sldId="272"/>
            <ac:grpSpMk id="459" creationId="{00000000-0000-0000-0000-000000000000}"/>
          </ac:grpSpMkLst>
        </pc:grpChg>
        <pc:grpChg chg="del">
          <ac:chgData name="Jacob Wolf" userId="cce41b2d-a7b7-4b88-b0b1-2c0f1fef2bf4" providerId="ADAL" clId="{244DE09A-A3E7-4822-84A4-305E5A31599D}" dt="2019-08-02T15:15:35.853" v="3335" actId="478"/>
          <ac:grpSpMkLst>
            <pc:docMk/>
            <pc:sldMk cId="0" sldId="272"/>
            <ac:grpSpMk id="462" creationId="{00000000-0000-0000-0000-000000000000}"/>
          </ac:grpSpMkLst>
        </pc:grpChg>
        <pc:grpChg chg="del">
          <ac:chgData name="Jacob Wolf" userId="cce41b2d-a7b7-4b88-b0b1-2c0f1fef2bf4" providerId="ADAL" clId="{244DE09A-A3E7-4822-84A4-305E5A31599D}" dt="2019-08-02T15:15:30.041" v="3332" actId="478"/>
          <ac:grpSpMkLst>
            <pc:docMk/>
            <pc:sldMk cId="0" sldId="272"/>
            <ac:grpSpMk id="465" creationId="{00000000-0000-0000-0000-000000000000}"/>
          </ac:grpSpMkLst>
        </pc:grpChg>
        <pc:picChg chg="add mod">
          <ac:chgData name="Jacob Wolf" userId="cce41b2d-a7b7-4b88-b0b1-2c0f1fef2bf4" providerId="ADAL" clId="{244DE09A-A3E7-4822-84A4-305E5A31599D}" dt="2019-08-05T17:15:58.699" v="6804" actId="1076"/>
          <ac:picMkLst>
            <pc:docMk/>
            <pc:sldMk cId="0" sldId="272"/>
            <ac:picMk id="1026" creationId="{CA55C043-0D40-45E0-9F4E-0D1DD6413AB0}"/>
          </ac:picMkLst>
        </pc:picChg>
        <pc:picChg chg="add mod">
          <ac:chgData name="Jacob Wolf" userId="cce41b2d-a7b7-4b88-b0b1-2c0f1fef2bf4" providerId="ADAL" clId="{244DE09A-A3E7-4822-84A4-305E5A31599D}" dt="2019-08-05T17:13:14.699" v="6793" actId="1076"/>
          <ac:picMkLst>
            <pc:docMk/>
            <pc:sldMk cId="0" sldId="272"/>
            <ac:picMk id="1028" creationId="{8D873E9C-8EBE-4F98-931D-78F46C156FFC}"/>
          </ac:picMkLst>
        </pc:picChg>
        <pc:picChg chg="add mod">
          <ac:chgData name="Jacob Wolf" userId="cce41b2d-a7b7-4b88-b0b1-2c0f1fef2bf4" providerId="ADAL" clId="{244DE09A-A3E7-4822-84A4-305E5A31599D}" dt="2019-08-05T17:16:05.395" v="6805" actId="1076"/>
          <ac:picMkLst>
            <pc:docMk/>
            <pc:sldMk cId="0" sldId="272"/>
            <ac:picMk id="1030" creationId="{C8A4AAB5-654D-47C1-925C-D846C97EE464}"/>
          </ac:picMkLst>
        </pc:picChg>
        <pc:cxnChg chg="del topLvl">
          <ac:chgData name="Jacob Wolf" userId="cce41b2d-a7b7-4b88-b0b1-2c0f1fef2bf4" providerId="ADAL" clId="{244DE09A-A3E7-4822-84A4-305E5A31599D}" dt="2019-08-02T15:15:35.853" v="3335" actId="478"/>
          <ac:cxnSpMkLst>
            <pc:docMk/>
            <pc:sldMk cId="0" sldId="272"/>
            <ac:cxnSpMk id="464" creationId="{00000000-0000-0000-0000-000000000000}"/>
          </ac:cxnSpMkLst>
        </pc:cxnChg>
      </pc:sldChg>
      <pc:sldChg chg="addSp delSp modSp ord">
        <pc:chgData name="Jacob Wolf" userId="cce41b2d-a7b7-4b88-b0b1-2c0f1fef2bf4" providerId="ADAL" clId="{244DE09A-A3E7-4822-84A4-305E5A31599D}" dt="2019-08-02T16:44:13.198" v="6448" actId="403"/>
        <pc:sldMkLst>
          <pc:docMk/>
          <pc:sldMk cId="0" sldId="273"/>
        </pc:sldMkLst>
        <pc:spChg chg="add mod">
          <ac:chgData name="Jacob Wolf" userId="cce41b2d-a7b7-4b88-b0b1-2c0f1fef2bf4" providerId="ADAL" clId="{244DE09A-A3E7-4822-84A4-305E5A31599D}" dt="2019-08-02T15:35:08.010" v="3744" actId="20577"/>
          <ac:spMkLst>
            <pc:docMk/>
            <pc:sldMk cId="0" sldId="273"/>
            <ac:spMk id="10" creationId="{C477E3F7-D9E1-4268-B4AC-E0282354C686}"/>
          </ac:spMkLst>
        </pc:spChg>
        <pc:spChg chg="add mod">
          <ac:chgData name="Jacob Wolf" userId="cce41b2d-a7b7-4b88-b0b1-2c0f1fef2bf4" providerId="ADAL" clId="{244DE09A-A3E7-4822-84A4-305E5A31599D}" dt="2019-08-02T16:44:13.198" v="6448" actId="403"/>
          <ac:spMkLst>
            <pc:docMk/>
            <pc:sldMk cId="0" sldId="273"/>
            <ac:spMk id="11" creationId="{2F5C1938-9A7D-4F5D-B227-8910F3A801BB}"/>
          </ac:spMkLst>
        </pc:spChg>
        <pc:spChg chg="add mod">
          <ac:chgData name="Jacob Wolf" userId="cce41b2d-a7b7-4b88-b0b1-2c0f1fef2bf4" providerId="ADAL" clId="{244DE09A-A3E7-4822-84A4-305E5A31599D}" dt="2019-08-02T16:19:47.922" v="5656" actId="14100"/>
          <ac:spMkLst>
            <pc:docMk/>
            <pc:sldMk cId="0" sldId="273"/>
            <ac:spMk id="12" creationId="{D5D6B28C-C417-4135-AE00-D8781B56DF36}"/>
          </ac:spMkLst>
        </pc:spChg>
        <pc:spChg chg="del">
          <ac:chgData name="Jacob Wolf" userId="cce41b2d-a7b7-4b88-b0b1-2c0f1fef2bf4" providerId="ADAL" clId="{244DE09A-A3E7-4822-84A4-305E5A31599D}" dt="2019-08-02T15:15:56.493" v="3344" actId="478"/>
          <ac:spMkLst>
            <pc:docMk/>
            <pc:sldMk cId="0" sldId="273"/>
            <ac:spMk id="485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46.429" v="3338" actId="478"/>
          <ac:spMkLst>
            <pc:docMk/>
            <pc:sldMk cId="0" sldId="273"/>
            <ac:spMk id="486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44.569" v="3337" actId="478"/>
          <ac:spMkLst>
            <pc:docMk/>
            <pc:sldMk cId="0" sldId="273"/>
            <ac:spMk id="487" creationId="{00000000-0000-0000-0000-000000000000}"/>
          </ac:spMkLst>
        </pc:spChg>
        <pc:spChg chg="del mod">
          <ac:chgData name="Jacob Wolf" userId="cce41b2d-a7b7-4b88-b0b1-2c0f1fef2bf4" providerId="ADAL" clId="{244DE09A-A3E7-4822-84A4-305E5A31599D}" dt="2019-08-02T15:15:53.154" v="3342" actId="478"/>
          <ac:spMkLst>
            <pc:docMk/>
            <pc:sldMk cId="0" sldId="273"/>
            <ac:spMk id="488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6:24:37.193" v="5674" actId="478"/>
          <ac:spMkLst>
            <pc:docMk/>
            <pc:sldMk cId="0" sldId="273"/>
            <ac:spMk id="489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47.932" v="3339" actId="478"/>
          <ac:spMkLst>
            <pc:docMk/>
            <pc:sldMk cId="0" sldId="273"/>
            <ac:spMk id="490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49.854" v="3340" actId="478"/>
          <ac:spMkLst>
            <pc:docMk/>
            <pc:sldMk cId="0" sldId="273"/>
            <ac:spMk id="491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5:54.545" v="3343" actId="478"/>
          <ac:spMkLst>
            <pc:docMk/>
            <pc:sldMk cId="0" sldId="273"/>
            <ac:spMk id="492" creationId="{00000000-0000-0000-0000-000000000000}"/>
          </ac:spMkLst>
        </pc:spChg>
        <pc:picChg chg="add mod">
          <ac:chgData name="Jacob Wolf" userId="cce41b2d-a7b7-4b88-b0b1-2c0f1fef2bf4" providerId="ADAL" clId="{244DE09A-A3E7-4822-84A4-305E5A31599D}" dt="2019-08-02T16:21:27.833" v="5659" actId="1076"/>
          <ac:picMkLst>
            <pc:docMk/>
            <pc:sldMk cId="0" sldId="273"/>
            <ac:picMk id="9218" creationId="{D90CFCD8-8C5F-49F3-A500-E9B7C3911805}"/>
          </ac:picMkLst>
        </pc:picChg>
        <pc:picChg chg="add mod">
          <ac:chgData name="Jacob Wolf" userId="cce41b2d-a7b7-4b88-b0b1-2c0f1fef2bf4" providerId="ADAL" clId="{244DE09A-A3E7-4822-84A4-305E5A31599D}" dt="2019-08-02T16:24:29.034" v="5673" actId="1036"/>
          <ac:picMkLst>
            <pc:docMk/>
            <pc:sldMk cId="0" sldId="273"/>
            <ac:picMk id="9220" creationId="{7DC4AFA5-848F-409C-838B-1386F8240EED}"/>
          </ac:picMkLst>
        </pc:picChg>
        <pc:cxnChg chg="add mod">
          <ac:chgData name="Jacob Wolf" userId="cce41b2d-a7b7-4b88-b0b1-2c0f1fef2bf4" providerId="ADAL" clId="{244DE09A-A3E7-4822-84A4-305E5A31599D}" dt="2019-08-02T16:19:03.914" v="5651" actId="14100"/>
          <ac:cxnSpMkLst>
            <pc:docMk/>
            <pc:sldMk cId="0" sldId="273"/>
            <ac:cxnSpMk id="13" creationId="{D0D9F6AD-3E4A-4098-BCD5-91BAFCB335F0}"/>
          </ac:cxnSpMkLst>
        </pc:cxnChg>
      </pc:sldChg>
      <pc:sldChg chg="addSp delSp modSp del">
        <pc:chgData name="Jacob Wolf" userId="cce41b2d-a7b7-4b88-b0b1-2c0f1fef2bf4" providerId="ADAL" clId="{244DE09A-A3E7-4822-84A4-305E5A31599D}" dt="2019-08-05T17:30:37.404" v="6913" actId="2696"/>
        <pc:sldMkLst>
          <pc:docMk/>
          <pc:sldMk cId="0" sldId="274"/>
        </pc:sldMkLst>
        <pc:spChg chg="add del mod">
          <ac:chgData name="Jacob Wolf" userId="cce41b2d-a7b7-4b88-b0b1-2c0f1fef2bf4" providerId="ADAL" clId="{244DE09A-A3E7-4822-84A4-305E5A31599D}" dt="2019-08-02T15:16:03.452" v="3347" actId="478"/>
          <ac:spMkLst>
            <pc:docMk/>
            <pc:sldMk cId="0" sldId="274"/>
            <ac:spMk id="3" creationId="{D15DC66B-5A47-46BF-8F41-BEDEEEE295E1}"/>
          </ac:spMkLst>
        </pc:spChg>
        <pc:spChg chg="del">
          <ac:chgData name="Jacob Wolf" userId="cce41b2d-a7b7-4b88-b0b1-2c0f1fef2bf4" providerId="ADAL" clId="{244DE09A-A3E7-4822-84A4-305E5A31599D}" dt="2019-08-02T15:16:01.618" v="3346" actId="478"/>
          <ac:spMkLst>
            <pc:docMk/>
            <pc:sldMk cId="0" sldId="274"/>
            <ac:spMk id="498" creationId="{00000000-0000-0000-0000-000000000000}"/>
          </ac:spMkLst>
        </pc:spChg>
        <pc:picChg chg="del">
          <ac:chgData name="Jacob Wolf" userId="cce41b2d-a7b7-4b88-b0b1-2c0f1fef2bf4" providerId="ADAL" clId="{244DE09A-A3E7-4822-84A4-305E5A31599D}" dt="2019-08-02T15:15:59.427" v="3345" actId="478"/>
          <ac:picMkLst>
            <pc:docMk/>
            <pc:sldMk cId="0" sldId="274"/>
            <ac:picMk id="497" creationId="{00000000-0000-0000-0000-000000000000}"/>
          </ac:picMkLst>
        </pc:picChg>
      </pc:sldChg>
      <pc:sldChg chg="addSp delSp modSp ord modNotesTx">
        <pc:chgData name="Jacob Wolf" userId="cce41b2d-a7b7-4b88-b0b1-2c0f1fef2bf4" providerId="ADAL" clId="{244DE09A-A3E7-4822-84A4-305E5A31599D}" dt="2019-08-05T17:30:25.742" v="6910" actId="20577"/>
        <pc:sldMkLst>
          <pc:docMk/>
          <pc:sldMk cId="0" sldId="275"/>
        </pc:sldMkLst>
        <pc:spChg chg="add mod">
          <ac:chgData name="Jacob Wolf" userId="cce41b2d-a7b7-4b88-b0b1-2c0f1fef2bf4" providerId="ADAL" clId="{244DE09A-A3E7-4822-84A4-305E5A31599D}" dt="2019-08-02T16:45:04.526" v="6456" actId="403"/>
          <ac:spMkLst>
            <pc:docMk/>
            <pc:sldMk cId="0" sldId="275"/>
            <ac:spMk id="10" creationId="{8854A67E-58CF-4748-84EB-F1650305DCAD}"/>
          </ac:spMkLst>
        </pc:spChg>
        <pc:spChg chg="add mod">
          <ac:chgData name="Jacob Wolf" userId="cce41b2d-a7b7-4b88-b0b1-2c0f1fef2bf4" providerId="ADAL" clId="{244DE09A-A3E7-4822-84A4-305E5A31599D}" dt="2019-08-02T15:35:56.542" v="3944" actId="20577"/>
          <ac:spMkLst>
            <pc:docMk/>
            <pc:sldMk cId="0" sldId="275"/>
            <ac:spMk id="11" creationId="{DE328F0B-45A1-40BD-9209-17363A28F663}"/>
          </ac:spMkLst>
        </pc:spChg>
        <pc:spChg chg="add mod">
          <ac:chgData name="Jacob Wolf" userId="cce41b2d-a7b7-4b88-b0b1-2c0f1fef2bf4" providerId="ADAL" clId="{244DE09A-A3E7-4822-84A4-305E5A31599D}" dt="2019-08-02T16:33:13.412" v="6159" actId="20577"/>
          <ac:spMkLst>
            <pc:docMk/>
            <pc:sldMk cId="0" sldId="275"/>
            <ac:spMk id="12" creationId="{68BF3F8A-5E65-44A7-9AD3-36AC75C89F0C}"/>
          </ac:spMkLst>
        </pc:spChg>
        <pc:spChg chg="del">
          <ac:chgData name="Jacob Wolf" userId="cce41b2d-a7b7-4b88-b0b1-2c0f1fef2bf4" providerId="ADAL" clId="{244DE09A-A3E7-4822-84A4-305E5A31599D}" dt="2019-08-02T15:16:09.298" v="3349" actId="478"/>
          <ac:spMkLst>
            <pc:docMk/>
            <pc:sldMk cId="0" sldId="275"/>
            <ac:spMk id="504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6:11.197" v="3350" actId="478"/>
          <ac:spMkLst>
            <pc:docMk/>
            <pc:sldMk cId="0" sldId="275"/>
            <ac:spMk id="505" creationId="{00000000-0000-0000-0000-000000000000}"/>
          </ac:spMkLst>
        </pc:spChg>
        <pc:grpChg chg="del">
          <ac:chgData name="Jacob Wolf" userId="cce41b2d-a7b7-4b88-b0b1-2c0f1fef2bf4" providerId="ADAL" clId="{244DE09A-A3E7-4822-84A4-305E5A31599D}" dt="2019-08-02T15:16:06.709" v="3348" actId="478"/>
          <ac:grpSpMkLst>
            <pc:docMk/>
            <pc:sldMk cId="0" sldId="275"/>
            <ac:grpSpMk id="507" creationId="{00000000-0000-0000-0000-000000000000}"/>
          </ac:grpSpMkLst>
        </pc:grpChg>
        <pc:picChg chg="add mod">
          <ac:chgData name="Jacob Wolf" userId="cce41b2d-a7b7-4b88-b0b1-2c0f1fef2bf4" providerId="ADAL" clId="{244DE09A-A3E7-4822-84A4-305E5A31599D}" dt="2019-08-02T16:34:22.315" v="6162" actId="1076"/>
          <ac:picMkLst>
            <pc:docMk/>
            <pc:sldMk cId="0" sldId="275"/>
            <ac:picMk id="8194" creationId="{BC42A1AF-1D57-4507-9A1C-BDAE13E5BBF9}"/>
          </ac:picMkLst>
        </pc:picChg>
        <pc:cxnChg chg="add">
          <ac:chgData name="Jacob Wolf" userId="cce41b2d-a7b7-4b88-b0b1-2c0f1fef2bf4" providerId="ADAL" clId="{244DE09A-A3E7-4822-84A4-305E5A31599D}" dt="2019-08-02T15:33:49.264" v="3572"/>
          <ac:cxnSpMkLst>
            <pc:docMk/>
            <pc:sldMk cId="0" sldId="275"/>
            <ac:cxnSpMk id="13" creationId="{15C79C3C-BD74-435A-82C0-A7A4ABDF84F6}"/>
          </ac:cxnSpMkLst>
        </pc:cxnChg>
      </pc:sldChg>
      <pc:sldChg chg="addSp delSp modSp ord">
        <pc:chgData name="Jacob Wolf" userId="cce41b2d-a7b7-4b88-b0b1-2c0f1fef2bf4" providerId="ADAL" clId="{244DE09A-A3E7-4822-84A4-305E5A31599D}" dt="2019-08-02T16:44:24.103" v="6450" actId="403"/>
        <pc:sldMkLst>
          <pc:docMk/>
          <pc:sldMk cId="0" sldId="276"/>
        </pc:sldMkLst>
        <pc:spChg chg="add mod">
          <ac:chgData name="Jacob Wolf" userId="cce41b2d-a7b7-4b88-b0b1-2c0f1fef2bf4" providerId="ADAL" clId="{244DE09A-A3E7-4822-84A4-305E5A31599D}" dt="2019-08-02T16:44:24.103" v="6450" actId="403"/>
          <ac:spMkLst>
            <pc:docMk/>
            <pc:sldMk cId="0" sldId="276"/>
            <ac:spMk id="10" creationId="{D2A18052-A080-4308-8828-09FDD10C9CEA}"/>
          </ac:spMkLst>
        </pc:spChg>
        <pc:spChg chg="add mod">
          <ac:chgData name="Jacob Wolf" userId="cce41b2d-a7b7-4b88-b0b1-2c0f1fef2bf4" providerId="ADAL" clId="{244DE09A-A3E7-4822-84A4-305E5A31599D}" dt="2019-08-02T15:38:19.740" v="4424" actId="1076"/>
          <ac:spMkLst>
            <pc:docMk/>
            <pc:sldMk cId="0" sldId="276"/>
            <ac:spMk id="11" creationId="{2E246A1B-1833-4A3E-A372-758C51B5399D}"/>
          </ac:spMkLst>
        </pc:spChg>
        <pc:spChg chg="add mod">
          <ac:chgData name="Jacob Wolf" userId="cce41b2d-a7b7-4b88-b0b1-2c0f1fef2bf4" providerId="ADAL" clId="{244DE09A-A3E7-4822-84A4-305E5A31599D}" dt="2019-08-02T15:51:04.420" v="4830" actId="20577"/>
          <ac:spMkLst>
            <pc:docMk/>
            <pc:sldMk cId="0" sldId="276"/>
            <ac:spMk id="12" creationId="{8DE9B772-E74D-49E1-959A-1F5FD4A2C944}"/>
          </ac:spMkLst>
        </pc:spChg>
        <pc:spChg chg="del">
          <ac:chgData name="Jacob Wolf" userId="cce41b2d-a7b7-4b88-b0b1-2c0f1fef2bf4" providerId="ADAL" clId="{244DE09A-A3E7-4822-84A4-305E5A31599D}" dt="2019-08-02T15:16:54.180" v="3353" actId="478"/>
          <ac:spMkLst>
            <pc:docMk/>
            <pc:sldMk cId="0" sldId="276"/>
            <ac:spMk id="516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6:50.981" v="3352" actId="478"/>
          <ac:spMkLst>
            <pc:docMk/>
            <pc:sldMk cId="0" sldId="276"/>
            <ac:spMk id="523" creationId="{00000000-0000-0000-0000-000000000000}"/>
          </ac:spMkLst>
        </pc:spChg>
        <pc:grpChg chg="del">
          <ac:chgData name="Jacob Wolf" userId="cce41b2d-a7b7-4b88-b0b1-2c0f1fef2bf4" providerId="ADAL" clId="{244DE09A-A3E7-4822-84A4-305E5A31599D}" dt="2019-08-02T15:16:48.693" v="3351" actId="478"/>
          <ac:grpSpMkLst>
            <pc:docMk/>
            <pc:sldMk cId="0" sldId="276"/>
            <ac:grpSpMk id="518" creationId="{00000000-0000-0000-0000-000000000000}"/>
          </ac:grpSpMkLst>
        </pc:grpChg>
        <pc:cxnChg chg="add mod">
          <ac:chgData name="Jacob Wolf" userId="cce41b2d-a7b7-4b88-b0b1-2c0f1fef2bf4" providerId="ADAL" clId="{244DE09A-A3E7-4822-84A4-305E5A31599D}" dt="2019-08-02T15:38:39.517" v="4427" actId="1035"/>
          <ac:cxnSpMkLst>
            <pc:docMk/>
            <pc:sldMk cId="0" sldId="276"/>
            <ac:cxnSpMk id="13" creationId="{BEF93D45-4844-47D7-BACD-942F0978E222}"/>
          </ac:cxnSpMkLst>
        </pc:cxnChg>
      </pc:sldChg>
      <pc:sldChg chg="delSp del ord">
        <pc:chgData name="Jacob Wolf" userId="cce41b2d-a7b7-4b88-b0b1-2c0f1fef2bf4" providerId="ADAL" clId="{244DE09A-A3E7-4822-84A4-305E5A31599D}" dt="2019-08-05T17:30:37.373" v="6911" actId="2696"/>
        <pc:sldMkLst>
          <pc:docMk/>
          <pc:sldMk cId="0" sldId="277"/>
        </pc:sldMkLst>
        <pc:spChg chg="del">
          <ac:chgData name="Jacob Wolf" userId="cce41b2d-a7b7-4b88-b0b1-2c0f1fef2bf4" providerId="ADAL" clId="{244DE09A-A3E7-4822-84A4-305E5A31599D}" dt="2019-08-02T15:17:00.428" v="3354" actId="478"/>
          <ac:spMkLst>
            <pc:docMk/>
            <pc:sldMk cId="0" sldId="277"/>
            <ac:spMk id="528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7:04.118" v="3356" actId="478"/>
          <ac:spMkLst>
            <pc:docMk/>
            <pc:sldMk cId="0" sldId="277"/>
            <ac:spMk id="529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7:02.077" v="3355" actId="478"/>
          <ac:spMkLst>
            <pc:docMk/>
            <pc:sldMk cId="0" sldId="277"/>
            <ac:spMk id="531" creationId="{00000000-0000-0000-0000-000000000000}"/>
          </ac:spMkLst>
        </pc:spChg>
      </pc:sldChg>
      <pc:sldChg chg="addSp delSp modSp add">
        <pc:chgData name="Jacob Wolf" userId="cce41b2d-a7b7-4b88-b0b1-2c0f1fef2bf4" providerId="ADAL" clId="{244DE09A-A3E7-4822-84A4-305E5A31599D}" dt="2019-08-05T17:31:24.142" v="7004" actId="1076"/>
        <pc:sldMkLst>
          <pc:docMk/>
          <pc:sldMk cId="3433972418" sldId="277"/>
        </pc:sldMkLst>
        <pc:spChg chg="add mod">
          <ac:chgData name="Jacob Wolf" userId="cce41b2d-a7b7-4b88-b0b1-2c0f1fef2bf4" providerId="ADAL" clId="{244DE09A-A3E7-4822-84A4-305E5A31599D}" dt="2019-08-05T17:31:24.142" v="7004" actId="1076"/>
          <ac:spMkLst>
            <pc:docMk/>
            <pc:sldMk cId="3433972418" sldId="277"/>
            <ac:spMk id="3" creationId="{5284EFA8-5A27-434C-9B96-D80476A7DBD0}"/>
          </ac:spMkLst>
        </pc:spChg>
        <pc:spChg chg="add del mod">
          <ac:chgData name="Jacob Wolf" userId="cce41b2d-a7b7-4b88-b0b1-2c0f1fef2bf4" providerId="ADAL" clId="{244DE09A-A3E7-4822-84A4-305E5A31599D}" dt="2019-08-05T17:31:19.855" v="7003" actId="478"/>
          <ac:spMkLst>
            <pc:docMk/>
            <pc:sldMk cId="3433972418" sldId="277"/>
            <ac:spMk id="4" creationId="{E5CD9EFD-CBCB-4F9A-AE54-CE34881CF0E9}"/>
          </ac:spMkLst>
        </pc:spChg>
      </pc:sldChg>
      <pc:sldChg chg="delSp del">
        <pc:chgData name="Jacob Wolf" userId="cce41b2d-a7b7-4b88-b0b1-2c0f1fef2bf4" providerId="ADAL" clId="{244DE09A-A3E7-4822-84A4-305E5A31599D}" dt="2019-08-05T17:30:37.476" v="6915" actId="2696"/>
        <pc:sldMkLst>
          <pc:docMk/>
          <pc:sldMk cId="0" sldId="278"/>
        </pc:sldMkLst>
        <pc:spChg chg="del">
          <ac:chgData name="Jacob Wolf" userId="cce41b2d-a7b7-4b88-b0b1-2c0f1fef2bf4" providerId="ADAL" clId="{244DE09A-A3E7-4822-84A4-305E5A31599D}" dt="2019-08-02T15:17:08.485" v="3358" actId="478"/>
          <ac:spMkLst>
            <pc:docMk/>
            <pc:sldMk cId="0" sldId="278"/>
            <ac:spMk id="537" creationId="{00000000-0000-0000-0000-000000000000}"/>
          </ac:spMkLst>
        </pc:spChg>
        <pc:spChg chg="del">
          <ac:chgData name="Jacob Wolf" userId="cce41b2d-a7b7-4b88-b0b1-2c0f1fef2bf4" providerId="ADAL" clId="{244DE09A-A3E7-4822-84A4-305E5A31599D}" dt="2019-08-02T15:17:10.145" v="3359" actId="478"/>
          <ac:spMkLst>
            <pc:docMk/>
            <pc:sldMk cId="0" sldId="278"/>
            <ac:spMk id="538" creationId="{00000000-0000-0000-0000-000000000000}"/>
          </ac:spMkLst>
        </pc:spChg>
        <pc:picChg chg="del">
          <ac:chgData name="Jacob Wolf" userId="cce41b2d-a7b7-4b88-b0b1-2c0f1fef2bf4" providerId="ADAL" clId="{244DE09A-A3E7-4822-84A4-305E5A31599D}" dt="2019-08-02T15:17:06.630" v="3357" actId="478"/>
          <ac:picMkLst>
            <pc:docMk/>
            <pc:sldMk cId="0" sldId="278"/>
            <ac:picMk id="539" creationId="{00000000-0000-0000-0000-000000000000}"/>
          </ac:picMkLst>
        </pc:picChg>
      </pc:sldChg>
      <pc:sldChg chg="add del">
        <pc:chgData name="Jacob Wolf" userId="cce41b2d-a7b7-4b88-b0b1-2c0f1fef2bf4" providerId="ADAL" clId="{244DE09A-A3E7-4822-84A4-305E5A31599D}" dt="2019-08-05T16:47:24.279" v="6459" actId="2696"/>
        <pc:sldMkLst>
          <pc:docMk/>
          <pc:sldMk cId="4270405815" sldId="279"/>
        </pc:sldMkLst>
      </pc:sldChg>
      <pc:sldMasterChg chg="delSldLayout">
        <pc:chgData name="Jacob Wolf" userId="cce41b2d-a7b7-4b88-b0b1-2c0f1fef2bf4" providerId="ADAL" clId="{244DE09A-A3E7-4822-84A4-305E5A31599D}" dt="2019-08-05T17:30:37.410" v="6914" actId="2696"/>
        <pc:sldMasterMkLst>
          <pc:docMk/>
          <pc:sldMasterMk cId="0" sldId="2147483664"/>
        </pc:sldMasterMkLst>
        <pc:sldLayoutChg chg="del">
          <pc:chgData name="Jacob Wolf" userId="cce41b2d-a7b7-4b88-b0b1-2c0f1fef2bf4" providerId="ADAL" clId="{244DE09A-A3E7-4822-84A4-305E5A31599D}" dt="2019-08-05T17:30:37.410" v="6914" actId="2696"/>
          <pc:sldLayoutMkLst>
            <pc:docMk/>
            <pc:sldMasterMk cId="0" sldId="2147483664"/>
            <pc:sldLayoutMk cId="0" sldId="2147483655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image" Target="../media/image4.jpg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CB173-CD8F-4976-B851-CE37DD1A1BD5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BBAC52-B926-4B86-BC72-6B89A2358E47}">
      <dgm:prSet phldrT="[Text]"/>
      <dgm:spPr/>
      <dgm:t>
        <a:bodyPr/>
        <a:lstStyle/>
        <a:p>
          <a:r>
            <a:rPr lang="en-US" dirty="0"/>
            <a:t>Physical</a:t>
          </a:r>
        </a:p>
      </dgm:t>
    </dgm:pt>
    <dgm:pt modelId="{53D88BFC-BA29-42CF-A6C1-604BC39DD8AE}" type="parTrans" cxnId="{8A9EFE9D-64F4-4C0E-8775-8468CF1BA2B2}">
      <dgm:prSet/>
      <dgm:spPr/>
      <dgm:t>
        <a:bodyPr/>
        <a:lstStyle/>
        <a:p>
          <a:endParaRPr lang="en-US"/>
        </a:p>
      </dgm:t>
    </dgm:pt>
    <dgm:pt modelId="{EC257C34-C44D-468A-ACF4-746E35450135}" type="sibTrans" cxnId="{8A9EFE9D-64F4-4C0E-8775-8468CF1BA2B2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/>
        </a:p>
      </dgm:t>
    </dgm:pt>
    <dgm:pt modelId="{B4C65D1F-9A4A-4ECB-81D5-1CC2632885D0}">
      <dgm:prSet phldrT="[Text]"/>
      <dgm:spPr/>
      <dgm:t>
        <a:bodyPr/>
        <a:lstStyle/>
        <a:p>
          <a:r>
            <a:rPr lang="en-US" dirty="0"/>
            <a:t>Emotional</a:t>
          </a:r>
        </a:p>
      </dgm:t>
    </dgm:pt>
    <dgm:pt modelId="{1ED4A051-7C9D-4B0B-B919-33B86CB9B6BF}" type="parTrans" cxnId="{74EC951A-8CD9-4971-9FE8-9E1E8E15AD33}">
      <dgm:prSet/>
      <dgm:spPr/>
      <dgm:t>
        <a:bodyPr/>
        <a:lstStyle/>
        <a:p>
          <a:endParaRPr lang="en-US"/>
        </a:p>
      </dgm:t>
    </dgm:pt>
    <dgm:pt modelId="{0084A3AF-CBD2-4907-8753-25BECCBB2BC9}" type="sibTrans" cxnId="{74EC951A-8CD9-4971-9FE8-9E1E8E15AD3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87967DCE-B496-4198-9133-1757FB9B4D2B}">
      <dgm:prSet phldrT="[Text]"/>
      <dgm:spPr/>
      <dgm:t>
        <a:bodyPr/>
        <a:lstStyle/>
        <a:p>
          <a:r>
            <a:rPr lang="en-US" dirty="0"/>
            <a:t>Professional</a:t>
          </a:r>
        </a:p>
      </dgm:t>
    </dgm:pt>
    <dgm:pt modelId="{DCDE8364-3D13-44C0-B2DC-54A79AB1558E}" type="parTrans" cxnId="{58A653CB-13DC-4844-B865-5459361B30F1}">
      <dgm:prSet/>
      <dgm:spPr/>
      <dgm:t>
        <a:bodyPr/>
        <a:lstStyle/>
        <a:p>
          <a:endParaRPr lang="en-US"/>
        </a:p>
      </dgm:t>
    </dgm:pt>
    <dgm:pt modelId="{2F40F4A5-0765-41A3-BDF5-B3E365CAB0D0}" type="sibTrans" cxnId="{58A653CB-13DC-4844-B865-5459361B30F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n-US"/>
        </a:p>
      </dgm:t>
    </dgm:pt>
    <dgm:pt modelId="{4AB953DE-8843-4E92-B8D4-D5B7DB2C7495}">
      <dgm:prSet phldrT="[Text]"/>
      <dgm:spPr/>
      <dgm:t>
        <a:bodyPr/>
        <a:lstStyle/>
        <a:p>
          <a:r>
            <a:rPr lang="en-US" dirty="0"/>
            <a:t>Psychological</a:t>
          </a:r>
        </a:p>
      </dgm:t>
    </dgm:pt>
    <dgm:pt modelId="{B347F16C-FD04-4DBE-A25F-CF5D95E120C6}" type="parTrans" cxnId="{49646252-2A47-4404-97B2-0B3964842D5F}">
      <dgm:prSet/>
      <dgm:spPr/>
      <dgm:t>
        <a:bodyPr/>
        <a:lstStyle/>
        <a:p>
          <a:endParaRPr lang="en-US"/>
        </a:p>
      </dgm:t>
    </dgm:pt>
    <dgm:pt modelId="{AE206FBE-DEAF-45E3-928C-BA7E0EA84225}" type="sibTrans" cxnId="{49646252-2A47-4404-97B2-0B3964842D5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B9B086CA-F897-4148-8402-F2FE1930453C}">
      <dgm:prSet phldrT="[Text]"/>
      <dgm:spPr/>
      <dgm:t>
        <a:bodyPr/>
        <a:lstStyle/>
        <a:p>
          <a:r>
            <a:rPr lang="en-US" dirty="0"/>
            <a:t>Social</a:t>
          </a:r>
        </a:p>
      </dgm:t>
    </dgm:pt>
    <dgm:pt modelId="{FECF5672-9F60-4DC7-83E8-1D20211EB855}" type="parTrans" cxnId="{584A5405-EC9A-4BCD-BF80-7D4D630BC816}">
      <dgm:prSet/>
      <dgm:spPr/>
      <dgm:t>
        <a:bodyPr/>
        <a:lstStyle/>
        <a:p>
          <a:endParaRPr lang="en-US"/>
        </a:p>
      </dgm:t>
    </dgm:pt>
    <dgm:pt modelId="{1EC56413-94C3-4784-B55A-B8B44A51A547}" type="sibTrans" cxnId="{584A5405-EC9A-4BCD-BF80-7D4D630BC816}">
      <dgm:prSet/>
      <dgm:spPr/>
      <dgm:t>
        <a:bodyPr/>
        <a:lstStyle/>
        <a:p>
          <a:endParaRPr lang="en-US"/>
        </a:p>
      </dgm:t>
    </dgm:pt>
    <dgm:pt modelId="{3026DF5E-B00B-44FF-8748-8055471F6246}">
      <dgm:prSet phldrT="[Text]"/>
      <dgm:spPr/>
      <dgm:t>
        <a:bodyPr/>
        <a:lstStyle/>
        <a:p>
          <a:r>
            <a:rPr lang="en-US" dirty="0"/>
            <a:t>Environmental</a:t>
          </a:r>
        </a:p>
      </dgm:t>
    </dgm:pt>
    <dgm:pt modelId="{D662BCD0-1B64-40B9-B24D-B5974FCFF028}" type="parTrans" cxnId="{E7D910D1-01FF-41F4-AF3A-E586E64E5FE0}">
      <dgm:prSet/>
      <dgm:spPr/>
      <dgm:t>
        <a:bodyPr/>
        <a:lstStyle/>
        <a:p>
          <a:endParaRPr lang="en-US"/>
        </a:p>
      </dgm:t>
    </dgm:pt>
    <dgm:pt modelId="{02E2B6F9-B3D9-4DAE-9B40-5FCC785CA263}" type="sibTrans" cxnId="{E7D910D1-01FF-41F4-AF3A-E586E64E5FE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00C98924-4ABD-4B8B-8525-305A425B8162}">
      <dgm:prSet phldrT="[Text]"/>
      <dgm:spPr/>
      <dgm:t>
        <a:bodyPr/>
        <a:lstStyle/>
        <a:p>
          <a:r>
            <a:rPr lang="en-US" dirty="0"/>
            <a:t>Spiritual</a:t>
          </a:r>
        </a:p>
      </dgm:t>
    </dgm:pt>
    <dgm:pt modelId="{76ACEFCD-C90D-41ED-B3F9-B9FAAF20A5DC}" type="parTrans" cxnId="{EB387439-02CF-4B42-A6A5-22596AAFE8E5}">
      <dgm:prSet/>
      <dgm:spPr/>
      <dgm:t>
        <a:bodyPr/>
        <a:lstStyle/>
        <a:p>
          <a:endParaRPr lang="en-US"/>
        </a:p>
      </dgm:t>
    </dgm:pt>
    <dgm:pt modelId="{E443E017-93FF-4B03-AB35-F7FAE20FE585}" type="sibTrans" cxnId="{EB387439-02CF-4B42-A6A5-22596AAFE8E5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38402B3A-232B-455B-BC05-F3C53C3DAD24}">
      <dgm:prSet phldrT="[Text]"/>
      <dgm:spPr/>
      <dgm:t>
        <a:bodyPr/>
        <a:lstStyle/>
        <a:p>
          <a:r>
            <a:rPr lang="en-US" dirty="0"/>
            <a:t>Financial</a:t>
          </a:r>
        </a:p>
      </dgm:t>
    </dgm:pt>
    <dgm:pt modelId="{C3CE7CED-BA94-4EC0-B989-054C692B3512}" type="parTrans" cxnId="{16E7AFF8-CAE6-414D-9F76-8BC73F54ABE3}">
      <dgm:prSet/>
      <dgm:spPr/>
      <dgm:t>
        <a:bodyPr/>
        <a:lstStyle/>
        <a:p>
          <a:endParaRPr lang="en-US"/>
        </a:p>
      </dgm:t>
    </dgm:pt>
    <dgm:pt modelId="{05563075-F347-4EFF-B4C9-01974F20ABC4}" type="sibTrans" cxnId="{16E7AFF8-CAE6-414D-9F76-8BC73F54ABE3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ACF82D99-5B23-42BF-BE23-0B481672577E}" type="pres">
      <dgm:prSet presAssocID="{8B0CB173-CD8F-4976-B851-CE37DD1A1BD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DA9355B7-4A51-4EDB-BE23-88B30A9E7FF9}" type="pres">
      <dgm:prSet presAssocID="{16BBAC52-B926-4B86-BC72-6B89A2358E47}" presName="text1" presStyleCnt="0"/>
      <dgm:spPr/>
    </dgm:pt>
    <dgm:pt modelId="{69E69027-1CD0-4A8D-8026-A648B43DDB6F}" type="pres">
      <dgm:prSet presAssocID="{16BBAC52-B926-4B86-BC72-6B89A2358E47}" presName="textRepeatNode" presStyleLbl="alignNode1" presStyleIdx="0" presStyleCnt="8" custLinFactNeighborX="85306" custLinFactNeighborY="530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34CAA-D2E7-4699-A050-2CBB0A412D09}" type="pres">
      <dgm:prSet presAssocID="{16BBAC52-B926-4B86-BC72-6B89A2358E47}" presName="textaccent1" presStyleCnt="0"/>
      <dgm:spPr/>
    </dgm:pt>
    <dgm:pt modelId="{8F557C74-14FA-468C-8E56-456A7CE0293B}" type="pres">
      <dgm:prSet presAssocID="{16BBAC52-B926-4B86-BC72-6B89A2358E47}" presName="accentRepeatNode" presStyleLbl="solidAlignAcc1" presStyleIdx="0" presStyleCnt="16"/>
      <dgm:spPr/>
    </dgm:pt>
    <dgm:pt modelId="{05026476-7B19-4322-9318-E7E2A66353FB}" type="pres">
      <dgm:prSet presAssocID="{EC257C34-C44D-468A-ACF4-746E35450135}" presName="image1" presStyleCnt="0"/>
      <dgm:spPr/>
    </dgm:pt>
    <dgm:pt modelId="{210D0826-AC6D-487B-BE69-E362384CB7D9}" type="pres">
      <dgm:prSet presAssocID="{EC257C34-C44D-468A-ACF4-746E35450135}" presName="imageRepeatNode" presStyleLbl="alignAcc1" presStyleIdx="0" presStyleCnt="8"/>
      <dgm:spPr/>
      <dgm:t>
        <a:bodyPr/>
        <a:lstStyle/>
        <a:p>
          <a:endParaRPr lang="en-US"/>
        </a:p>
      </dgm:t>
    </dgm:pt>
    <dgm:pt modelId="{2A647F74-4380-4D63-B1D8-C64819EC0621}" type="pres">
      <dgm:prSet presAssocID="{EC257C34-C44D-468A-ACF4-746E35450135}" presName="imageaccent1" presStyleCnt="0"/>
      <dgm:spPr/>
    </dgm:pt>
    <dgm:pt modelId="{07CF44CB-8B02-42A7-8D4F-2434D490AECE}" type="pres">
      <dgm:prSet presAssocID="{EC257C34-C44D-468A-ACF4-746E35450135}" presName="accentRepeatNode" presStyleLbl="solidAlignAcc1" presStyleIdx="1" presStyleCnt="16"/>
      <dgm:spPr/>
    </dgm:pt>
    <dgm:pt modelId="{21DCC47B-C641-4615-B04E-C49BD366E0F2}" type="pres">
      <dgm:prSet presAssocID="{4AB953DE-8843-4E92-B8D4-D5B7DB2C7495}" presName="text2" presStyleCnt="0"/>
      <dgm:spPr/>
    </dgm:pt>
    <dgm:pt modelId="{D7FEDC4F-64A3-4B3B-AAB5-AF147B4AE1BF}" type="pres">
      <dgm:prSet presAssocID="{4AB953DE-8843-4E92-B8D4-D5B7DB2C7495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8592F-0201-4495-802A-DED54ED630FA}" type="pres">
      <dgm:prSet presAssocID="{4AB953DE-8843-4E92-B8D4-D5B7DB2C7495}" presName="textaccent2" presStyleCnt="0"/>
      <dgm:spPr/>
    </dgm:pt>
    <dgm:pt modelId="{533331C9-1B1C-43BF-8C93-DC4235AA9A42}" type="pres">
      <dgm:prSet presAssocID="{4AB953DE-8843-4E92-B8D4-D5B7DB2C7495}" presName="accentRepeatNode" presStyleLbl="solidAlignAcc1" presStyleIdx="2" presStyleCnt="16"/>
      <dgm:spPr/>
    </dgm:pt>
    <dgm:pt modelId="{B4B35E53-3067-40DE-B76F-892BE18B645E}" type="pres">
      <dgm:prSet presAssocID="{AE206FBE-DEAF-45E3-928C-BA7E0EA84225}" presName="image2" presStyleCnt="0"/>
      <dgm:spPr/>
    </dgm:pt>
    <dgm:pt modelId="{B27DBE82-4B89-468D-9362-EACD5513DDA7}" type="pres">
      <dgm:prSet presAssocID="{AE206FBE-DEAF-45E3-928C-BA7E0EA84225}" presName="imageRepeatNode" presStyleLbl="alignAcc1" presStyleIdx="1" presStyleCnt="8"/>
      <dgm:spPr/>
      <dgm:t>
        <a:bodyPr/>
        <a:lstStyle/>
        <a:p>
          <a:endParaRPr lang="en-US"/>
        </a:p>
      </dgm:t>
    </dgm:pt>
    <dgm:pt modelId="{B0DAC47A-B6BB-465A-95F8-7C22EA6F9F18}" type="pres">
      <dgm:prSet presAssocID="{AE206FBE-DEAF-45E3-928C-BA7E0EA84225}" presName="imageaccent2" presStyleCnt="0"/>
      <dgm:spPr/>
    </dgm:pt>
    <dgm:pt modelId="{7C07D57B-9BFC-4E73-B1E1-0FA1D1C995E5}" type="pres">
      <dgm:prSet presAssocID="{AE206FBE-DEAF-45E3-928C-BA7E0EA84225}" presName="accentRepeatNode" presStyleLbl="solidAlignAcc1" presStyleIdx="3" presStyleCnt="16"/>
      <dgm:spPr/>
    </dgm:pt>
    <dgm:pt modelId="{582D1A1A-CF8D-4DFB-893C-42F85019748B}" type="pres">
      <dgm:prSet presAssocID="{B4C65D1F-9A4A-4ECB-81D5-1CC2632885D0}" presName="text3" presStyleCnt="0"/>
      <dgm:spPr/>
    </dgm:pt>
    <dgm:pt modelId="{648CD019-5B52-43FF-8715-7DA3DA8E7038}" type="pres">
      <dgm:prSet presAssocID="{B4C65D1F-9A4A-4ECB-81D5-1CC2632885D0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E83FF-D9D4-4458-8F6F-036E12BBEB0A}" type="pres">
      <dgm:prSet presAssocID="{B4C65D1F-9A4A-4ECB-81D5-1CC2632885D0}" presName="textaccent3" presStyleCnt="0"/>
      <dgm:spPr/>
    </dgm:pt>
    <dgm:pt modelId="{B9A8CED7-7C4D-417C-8411-9D502A62ED1C}" type="pres">
      <dgm:prSet presAssocID="{B4C65D1F-9A4A-4ECB-81D5-1CC2632885D0}" presName="accentRepeatNode" presStyleLbl="solidAlignAcc1" presStyleIdx="4" presStyleCnt="16"/>
      <dgm:spPr/>
    </dgm:pt>
    <dgm:pt modelId="{5FB76B6A-A308-4953-A48B-4C0E8380DAAD}" type="pres">
      <dgm:prSet presAssocID="{0084A3AF-CBD2-4907-8753-25BECCBB2BC9}" presName="image3" presStyleCnt="0"/>
      <dgm:spPr/>
    </dgm:pt>
    <dgm:pt modelId="{90F1A3D2-EF18-4433-8571-D9759F74A984}" type="pres">
      <dgm:prSet presAssocID="{0084A3AF-CBD2-4907-8753-25BECCBB2BC9}" presName="imageRepeatNode" presStyleLbl="alignAcc1" presStyleIdx="2" presStyleCnt="8" custLinFactY="100000" custLinFactNeighborX="85306" custLinFactNeighborY="174952"/>
      <dgm:spPr/>
      <dgm:t>
        <a:bodyPr/>
        <a:lstStyle/>
        <a:p>
          <a:endParaRPr lang="en-US"/>
        </a:p>
      </dgm:t>
    </dgm:pt>
    <dgm:pt modelId="{B2447557-3A95-4F20-9BFF-FE92D35343E8}" type="pres">
      <dgm:prSet presAssocID="{0084A3AF-CBD2-4907-8753-25BECCBB2BC9}" presName="imageaccent3" presStyleCnt="0"/>
      <dgm:spPr/>
    </dgm:pt>
    <dgm:pt modelId="{F001AD52-F315-42AD-AF71-88B64A238FA1}" type="pres">
      <dgm:prSet presAssocID="{0084A3AF-CBD2-4907-8753-25BECCBB2BC9}" presName="accentRepeatNode" presStyleLbl="solidAlignAcc1" presStyleIdx="5" presStyleCnt="16" custLinFactX="314678" custLinFactY="1145961" custLinFactNeighborX="400000" custLinFactNeighborY="1200000"/>
      <dgm:spPr/>
    </dgm:pt>
    <dgm:pt modelId="{4ACE8ACE-D90D-49AE-B208-56D8A58C4B58}" type="pres">
      <dgm:prSet presAssocID="{B9B086CA-F897-4148-8402-F2FE1930453C}" presName="text4" presStyleCnt="0"/>
      <dgm:spPr/>
    </dgm:pt>
    <dgm:pt modelId="{46F9059A-5070-4D23-BA2D-BE829C2C274B}" type="pres">
      <dgm:prSet presAssocID="{B9B086CA-F897-4148-8402-F2FE1930453C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B527B-8BE8-48AE-B327-D59EFC75547B}" type="pres">
      <dgm:prSet presAssocID="{B9B086CA-F897-4148-8402-F2FE1930453C}" presName="textaccent4" presStyleCnt="0"/>
      <dgm:spPr/>
    </dgm:pt>
    <dgm:pt modelId="{A85495E2-3C64-4A63-AA82-761A0C8AA660}" type="pres">
      <dgm:prSet presAssocID="{B9B086CA-F897-4148-8402-F2FE1930453C}" presName="accentRepeatNode" presStyleLbl="solidAlignAcc1" presStyleIdx="6" presStyleCnt="16"/>
      <dgm:spPr/>
    </dgm:pt>
    <dgm:pt modelId="{10BFF60B-041D-4D91-BABF-8C8AA7AC3376}" type="pres">
      <dgm:prSet presAssocID="{1EC56413-94C3-4784-B55A-B8B44A51A547}" presName="image4" presStyleCnt="0"/>
      <dgm:spPr/>
    </dgm:pt>
    <dgm:pt modelId="{5E72A534-5C21-4CC3-9D69-38B27527B04E}" type="pres">
      <dgm:prSet presAssocID="{1EC56413-94C3-4784-B55A-B8B44A51A547}" presName="imageRepeatNode" presStyleLbl="alignAcc1" presStyleIdx="3" presStyleCnt="8"/>
      <dgm:spPr/>
      <dgm:t>
        <a:bodyPr/>
        <a:lstStyle/>
        <a:p>
          <a:endParaRPr lang="en-US"/>
        </a:p>
      </dgm:t>
    </dgm:pt>
    <dgm:pt modelId="{DA9A3943-1E54-46EC-A69A-C9B4353C60F8}" type="pres">
      <dgm:prSet presAssocID="{1EC56413-94C3-4784-B55A-B8B44A51A547}" presName="imageaccent4" presStyleCnt="0"/>
      <dgm:spPr/>
    </dgm:pt>
    <dgm:pt modelId="{20CDBE3B-46CF-4910-802E-395661AAB77D}" type="pres">
      <dgm:prSet presAssocID="{1EC56413-94C3-4784-B55A-B8B44A51A547}" presName="accentRepeatNode" presStyleLbl="solidAlignAcc1" presStyleIdx="7" presStyleCnt="16"/>
      <dgm:spPr/>
    </dgm:pt>
    <dgm:pt modelId="{456D5DBA-2FC6-408D-AD5E-FC2B3B5287F0}" type="pres">
      <dgm:prSet presAssocID="{87967DCE-B496-4198-9133-1757FB9B4D2B}" presName="text5" presStyleCnt="0"/>
      <dgm:spPr/>
    </dgm:pt>
    <dgm:pt modelId="{02764663-1157-498F-98E1-95D596D690DA}" type="pres">
      <dgm:prSet presAssocID="{87967DCE-B496-4198-9133-1757FB9B4D2B}" presName="textRepeatNode" presStyleLbl="alignNode1" presStyleIdx="4" presStyleCnt="8" custLinFactY="100000" custLinFactNeighborX="86017" custLinFactNeighborY="175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470F60-44D4-4082-B0A3-054C9DFE87AC}" type="pres">
      <dgm:prSet presAssocID="{87967DCE-B496-4198-9133-1757FB9B4D2B}" presName="textaccent5" presStyleCnt="0"/>
      <dgm:spPr/>
    </dgm:pt>
    <dgm:pt modelId="{7718EF1C-A49B-4AEA-A55C-45D7CBAE51FD}" type="pres">
      <dgm:prSet presAssocID="{87967DCE-B496-4198-9133-1757FB9B4D2B}" presName="accentRepeatNode" presStyleLbl="solidAlignAcc1" presStyleIdx="8" presStyleCnt="16" custLinFactX="700000" custLinFactY="450861" custLinFactNeighborX="772138" custLinFactNeighborY="500000"/>
      <dgm:spPr/>
    </dgm:pt>
    <dgm:pt modelId="{F7D3E72F-137C-46C4-ACC0-8E8BF3EFFEB6}" type="pres">
      <dgm:prSet presAssocID="{2F40F4A5-0765-41A3-BDF5-B3E365CAB0D0}" presName="image5" presStyleCnt="0"/>
      <dgm:spPr/>
    </dgm:pt>
    <dgm:pt modelId="{74259579-EBEE-41AE-B9EA-F6F50F495E51}" type="pres">
      <dgm:prSet presAssocID="{2F40F4A5-0765-41A3-BDF5-B3E365CAB0D0}" presName="imageRepeatNode" presStyleLbl="alignAcc1" presStyleIdx="4" presStyleCnt="8"/>
      <dgm:spPr/>
      <dgm:t>
        <a:bodyPr/>
        <a:lstStyle/>
        <a:p>
          <a:endParaRPr lang="en-US"/>
        </a:p>
      </dgm:t>
    </dgm:pt>
    <dgm:pt modelId="{F6B09B85-97D0-4093-B36C-1CA2C7192618}" type="pres">
      <dgm:prSet presAssocID="{2F40F4A5-0765-41A3-BDF5-B3E365CAB0D0}" presName="imageaccent5" presStyleCnt="0"/>
      <dgm:spPr/>
    </dgm:pt>
    <dgm:pt modelId="{61151557-8E46-4BA1-86AA-5F53B81B005C}" type="pres">
      <dgm:prSet presAssocID="{2F40F4A5-0765-41A3-BDF5-B3E365CAB0D0}" presName="accentRepeatNode" presStyleLbl="solidAlignAcc1" presStyleIdx="9" presStyleCnt="16"/>
      <dgm:spPr/>
    </dgm:pt>
    <dgm:pt modelId="{4EAFD72F-2D56-4DA8-A278-F8D76D263C55}" type="pres">
      <dgm:prSet presAssocID="{3026DF5E-B00B-44FF-8748-8055471F6246}" presName="text6" presStyleCnt="0"/>
      <dgm:spPr/>
    </dgm:pt>
    <dgm:pt modelId="{CD78F05B-6F55-4923-87CD-CDDCDBEF3F06}" type="pres">
      <dgm:prSet presAssocID="{3026DF5E-B00B-44FF-8748-8055471F6246}" presName="textRepeatNode" presStyleLbl="alignNode1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0F677-6E91-4747-A9E7-96C02D7A8D7F}" type="pres">
      <dgm:prSet presAssocID="{3026DF5E-B00B-44FF-8748-8055471F6246}" presName="textaccent6" presStyleCnt="0"/>
      <dgm:spPr/>
    </dgm:pt>
    <dgm:pt modelId="{DD3C042A-E4F0-4408-A5E5-0C4BDB2321DA}" type="pres">
      <dgm:prSet presAssocID="{3026DF5E-B00B-44FF-8748-8055471F6246}" presName="accentRepeatNode" presStyleLbl="solidAlignAcc1" presStyleIdx="10" presStyleCnt="16"/>
      <dgm:spPr/>
    </dgm:pt>
    <dgm:pt modelId="{494C9B35-8B4D-4AA7-8F61-61C90116CBA7}" type="pres">
      <dgm:prSet presAssocID="{02E2B6F9-B3D9-4DAE-9B40-5FCC785CA263}" presName="image6" presStyleCnt="0"/>
      <dgm:spPr/>
    </dgm:pt>
    <dgm:pt modelId="{942E2819-59E4-4F0C-8A84-55AE8C2DA93D}" type="pres">
      <dgm:prSet presAssocID="{02E2B6F9-B3D9-4DAE-9B40-5FCC785CA263}" presName="imageRepeatNode" presStyleLbl="alignAcc1" presStyleIdx="5" presStyleCnt="8"/>
      <dgm:spPr/>
      <dgm:t>
        <a:bodyPr/>
        <a:lstStyle/>
        <a:p>
          <a:endParaRPr lang="en-US"/>
        </a:p>
      </dgm:t>
    </dgm:pt>
    <dgm:pt modelId="{D5C7899B-9FF0-4776-9958-25A7D4F9996D}" type="pres">
      <dgm:prSet presAssocID="{02E2B6F9-B3D9-4DAE-9B40-5FCC785CA263}" presName="imageaccent6" presStyleCnt="0"/>
      <dgm:spPr/>
    </dgm:pt>
    <dgm:pt modelId="{43F2E79A-28CE-41B2-84FF-B17DC7F79CE8}" type="pres">
      <dgm:prSet presAssocID="{02E2B6F9-B3D9-4DAE-9B40-5FCC785CA263}" presName="accentRepeatNode" presStyleLbl="solidAlignAcc1" presStyleIdx="11" presStyleCnt="16"/>
      <dgm:spPr/>
    </dgm:pt>
    <dgm:pt modelId="{8E228C2A-3B24-41EE-8DA3-44C54D313A17}" type="pres">
      <dgm:prSet presAssocID="{00C98924-4ABD-4B8B-8525-305A425B8162}" presName="text7" presStyleCnt="0"/>
      <dgm:spPr/>
    </dgm:pt>
    <dgm:pt modelId="{8012EC3F-A534-495E-9D47-3E38046E7D9B}" type="pres">
      <dgm:prSet presAssocID="{00C98924-4ABD-4B8B-8525-305A425B8162}" presName="textRepeatNode" presStyleLbl="alignNode1" presStyleIdx="6" presStyleCnt="8" custLinFactX="142296" custLinFactY="-9026" custLinFactNeighborX="2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C4EE1A-DB59-4D28-AF1A-C63FCCCAC496}" type="pres">
      <dgm:prSet presAssocID="{00C98924-4ABD-4B8B-8525-305A425B8162}" presName="textaccent7" presStyleCnt="0"/>
      <dgm:spPr/>
    </dgm:pt>
    <dgm:pt modelId="{A51DDA91-915D-409C-8601-B6C7B43B4648}" type="pres">
      <dgm:prSet presAssocID="{00C98924-4ABD-4B8B-8525-305A425B8162}" presName="accentRepeatNode" presStyleLbl="solidAlignAcc1" presStyleIdx="12" presStyleCnt="16"/>
      <dgm:spPr/>
    </dgm:pt>
    <dgm:pt modelId="{E68E29C0-D1BF-44EE-82CE-F0E5F2CCC060}" type="pres">
      <dgm:prSet presAssocID="{E443E017-93FF-4B03-AB35-F7FAE20FE585}" presName="image7" presStyleCnt="0"/>
      <dgm:spPr/>
    </dgm:pt>
    <dgm:pt modelId="{6B9B3611-EAD2-4D8E-A748-A0CD2B98EAE2}" type="pres">
      <dgm:prSet presAssocID="{E443E017-93FF-4B03-AB35-F7FAE20FE585}" presName="imageRepeatNode" presStyleLbl="alignAcc1" presStyleIdx="6" presStyleCnt="8" custLinFactY="-12118" custLinFactNeighborY="-100000"/>
      <dgm:spPr/>
      <dgm:t>
        <a:bodyPr/>
        <a:lstStyle/>
        <a:p>
          <a:endParaRPr lang="en-US"/>
        </a:p>
      </dgm:t>
    </dgm:pt>
    <dgm:pt modelId="{7044308D-836C-4E0A-911C-05E496FD5AA1}" type="pres">
      <dgm:prSet presAssocID="{E443E017-93FF-4B03-AB35-F7FAE20FE585}" presName="imageaccent7" presStyleCnt="0"/>
      <dgm:spPr/>
    </dgm:pt>
    <dgm:pt modelId="{44AB3359-E234-46F3-BD38-A6339EBB5023}" type="pres">
      <dgm:prSet presAssocID="{E443E017-93FF-4B03-AB35-F7FAE20FE585}" presName="accentRepeatNode" presStyleLbl="solidAlignAcc1" presStyleIdx="13" presStyleCnt="16"/>
      <dgm:spPr/>
    </dgm:pt>
    <dgm:pt modelId="{8054AFFA-05A8-4BC7-80CF-357AF68FF41F}" type="pres">
      <dgm:prSet presAssocID="{38402B3A-232B-455B-BC05-F3C53C3DAD24}" presName="text8" presStyleCnt="0"/>
      <dgm:spPr/>
    </dgm:pt>
    <dgm:pt modelId="{D514C741-B38D-46A4-BB5D-501F71E26B78}" type="pres">
      <dgm:prSet presAssocID="{38402B3A-232B-455B-BC05-F3C53C3DAD24}" presName="textRepeatNode" presStyleLbl="alignNode1" presStyleIdx="7" presStyleCnt="8" custLinFactX="-71045" custLinFactY="-10894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1170B-AAF7-407A-8DA5-7648AB72D139}" type="pres">
      <dgm:prSet presAssocID="{38402B3A-232B-455B-BC05-F3C53C3DAD24}" presName="textaccent8" presStyleCnt="0"/>
      <dgm:spPr/>
    </dgm:pt>
    <dgm:pt modelId="{A92935BA-89BB-423F-B79F-140367A19B0F}" type="pres">
      <dgm:prSet presAssocID="{38402B3A-232B-455B-BC05-F3C53C3DAD24}" presName="accentRepeatNode" presStyleLbl="solidAlignAcc1" presStyleIdx="14" presStyleCnt="16" custLinFactX="-1533581" custLinFactNeighborX="-1600000" custLinFactNeighborY="63596"/>
      <dgm:spPr/>
    </dgm:pt>
    <dgm:pt modelId="{58B4FBFE-9B9D-4D47-B5D0-FCC5BF448808}" type="pres">
      <dgm:prSet presAssocID="{05563075-F347-4EFF-B4C9-01974F20ABC4}" presName="image8" presStyleCnt="0"/>
      <dgm:spPr/>
    </dgm:pt>
    <dgm:pt modelId="{152A8A2A-49FC-4DBC-9A76-1F80E7067FE7}" type="pres">
      <dgm:prSet presAssocID="{05563075-F347-4EFF-B4C9-01974F20ABC4}" presName="imageRepeatNode" presStyleLbl="alignAcc1" presStyleIdx="7" presStyleCnt="8" custLinFactX="-143391" custLinFactNeighborX="-200000" custLinFactNeighborY="-4969"/>
      <dgm:spPr/>
      <dgm:t>
        <a:bodyPr/>
        <a:lstStyle/>
        <a:p>
          <a:endParaRPr lang="en-US"/>
        </a:p>
      </dgm:t>
    </dgm:pt>
    <dgm:pt modelId="{F580E067-9F97-4BA7-9FDF-23C1E399674E}" type="pres">
      <dgm:prSet presAssocID="{05563075-F347-4EFF-B4C9-01974F20ABC4}" presName="imageaccent8" presStyleCnt="0"/>
      <dgm:spPr/>
    </dgm:pt>
    <dgm:pt modelId="{57CF3594-0767-43E3-8D18-058F35FEEC86}" type="pres">
      <dgm:prSet presAssocID="{05563075-F347-4EFF-B4C9-01974F20ABC4}" presName="accentRepeatNode" presStyleLbl="solidAlignAcc1" presStyleIdx="15" presStyleCnt="16"/>
      <dgm:spPr/>
    </dgm:pt>
  </dgm:ptLst>
  <dgm:cxnLst>
    <dgm:cxn modelId="{E544ABBD-C114-4AA7-A65F-A39AA7502DD7}" type="presOf" srcId="{1EC56413-94C3-4784-B55A-B8B44A51A547}" destId="{5E72A534-5C21-4CC3-9D69-38B27527B04E}" srcOrd="0" destOrd="0" presId="urn:microsoft.com/office/officeart/2008/layout/HexagonCluster"/>
    <dgm:cxn modelId="{DBD0B20A-EE12-4395-89D8-D2E316F392F4}" type="presOf" srcId="{0084A3AF-CBD2-4907-8753-25BECCBB2BC9}" destId="{90F1A3D2-EF18-4433-8571-D9759F74A984}" srcOrd="0" destOrd="0" presId="urn:microsoft.com/office/officeart/2008/layout/HexagonCluster"/>
    <dgm:cxn modelId="{527C499E-D09E-496A-95E7-D0E9B41C4D31}" type="presOf" srcId="{38402B3A-232B-455B-BC05-F3C53C3DAD24}" destId="{D514C741-B38D-46A4-BB5D-501F71E26B78}" srcOrd="0" destOrd="0" presId="urn:microsoft.com/office/officeart/2008/layout/HexagonCluster"/>
    <dgm:cxn modelId="{74EC951A-8CD9-4971-9FE8-9E1E8E15AD33}" srcId="{8B0CB173-CD8F-4976-B851-CE37DD1A1BD5}" destId="{B4C65D1F-9A4A-4ECB-81D5-1CC2632885D0}" srcOrd="2" destOrd="0" parTransId="{1ED4A051-7C9D-4B0B-B919-33B86CB9B6BF}" sibTransId="{0084A3AF-CBD2-4907-8753-25BECCBB2BC9}"/>
    <dgm:cxn modelId="{584A5405-EC9A-4BCD-BF80-7D4D630BC816}" srcId="{8B0CB173-CD8F-4976-B851-CE37DD1A1BD5}" destId="{B9B086CA-F897-4148-8402-F2FE1930453C}" srcOrd="3" destOrd="0" parTransId="{FECF5672-9F60-4DC7-83E8-1D20211EB855}" sibTransId="{1EC56413-94C3-4784-B55A-B8B44A51A547}"/>
    <dgm:cxn modelId="{B4458CB6-A338-43E3-B1E7-304013AB670C}" type="presOf" srcId="{05563075-F347-4EFF-B4C9-01974F20ABC4}" destId="{152A8A2A-49FC-4DBC-9A76-1F80E7067FE7}" srcOrd="0" destOrd="0" presId="urn:microsoft.com/office/officeart/2008/layout/HexagonCluster"/>
    <dgm:cxn modelId="{16E7AFF8-CAE6-414D-9F76-8BC73F54ABE3}" srcId="{8B0CB173-CD8F-4976-B851-CE37DD1A1BD5}" destId="{38402B3A-232B-455B-BC05-F3C53C3DAD24}" srcOrd="7" destOrd="0" parTransId="{C3CE7CED-BA94-4EC0-B989-054C692B3512}" sibTransId="{05563075-F347-4EFF-B4C9-01974F20ABC4}"/>
    <dgm:cxn modelId="{58A653CB-13DC-4844-B865-5459361B30F1}" srcId="{8B0CB173-CD8F-4976-B851-CE37DD1A1BD5}" destId="{87967DCE-B496-4198-9133-1757FB9B4D2B}" srcOrd="4" destOrd="0" parTransId="{DCDE8364-3D13-44C0-B2DC-54A79AB1558E}" sibTransId="{2F40F4A5-0765-41A3-BDF5-B3E365CAB0D0}"/>
    <dgm:cxn modelId="{F6F056C0-ABE0-4005-9DDF-160624D9B1E1}" type="presOf" srcId="{B4C65D1F-9A4A-4ECB-81D5-1CC2632885D0}" destId="{648CD019-5B52-43FF-8715-7DA3DA8E7038}" srcOrd="0" destOrd="0" presId="urn:microsoft.com/office/officeart/2008/layout/HexagonCluster"/>
    <dgm:cxn modelId="{CDAF66D3-A8F9-4388-8C2D-F684913458C1}" type="presOf" srcId="{AE206FBE-DEAF-45E3-928C-BA7E0EA84225}" destId="{B27DBE82-4B89-468D-9362-EACD5513DDA7}" srcOrd="0" destOrd="0" presId="urn:microsoft.com/office/officeart/2008/layout/HexagonCluster"/>
    <dgm:cxn modelId="{B9D2DB23-BF42-486D-B63E-CFB8F2CB7A5E}" type="presOf" srcId="{02E2B6F9-B3D9-4DAE-9B40-5FCC785CA263}" destId="{942E2819-59E4-4F0C-8A84-55AE8C2DA93D}" srcOrd="0" destOrd="0" presId="urn:microsoft.com/office/officeart/2008/layout/HexagonCluster"/>
    <dgm:cxn modelId="{2BB2773B-1DB0-4A1F-A43D-B2299A3A4B53}" type="presOf" srcId="{2F40F4A5-0765-41A3-BDF5-B3E365CAB0D0}" destId="{74259579-EBEE-41AE-B9EA-F6F50F495E51}" srcOrd="0" destOrd="0" presId="urn:microsoft.com/office/officeart/2008/layout/HexagonCluster"/>
    <dgm:cxn modelId="{5E444C66-AB98-4E27-9B74-A7FE49FC9885}" type="presOf" srcId="{EC257C34-C44D-468A-ACF4-746E35450135}" destId="{210D0826-AC6D-487B-BE69-E362384CB7D9}" srcOrd="0" destOrd="0" presId="urn:microsoft.com/office/officeart/2008/layout/HexagonCluster"/>
    <dgm:cxn modelId="{100CAF9C-72A3-44AE-9F36-CD5D166F00CD}" type="presOf" srcId="{16BBAC52-B926-4B86-BC72-6B89A2358E47}" destId="{69E69027-1CD0-4A8D-8026-A648B43DDB6F}" srcOrd="0" destOrd="0" presId="urn:microsoft.com/office/officeart/2008/layout/HexagonCluster"/>
    <dgm:cxn modelId="{372BB8C6-8C2D-492B-886F-00EE2BCF2963}" type="presOf" srcId="{8B0CB173-CD8F-4976-B851-CE37DD1A1BD5}" destId="{ACF82D99-5B23-42BF-BE23-0B481672577E}" srcOrd="0" destOrd="0" presId="urn:microsoft.com/office/officeart/2008/layout/HexagonCluster"/>
    <dgm:cxn modelId="{6ADF99B2-DA8C-47E2-AF68-198AADD2528D}" type="presOf" srcId="{E443E017-93FF-4B03-AB35-F7FAE20FE585}" destId="{6B9B3611-EAD2-4D8E-A748-A0CD2B98EAE2}" srcOrd="0" destOrd="0" presId="urn:microsoft.com/office/officeart/2008/layout/HexagonCluster"/>
    <dgm:cxn modelId="{E7D910D1-01FF-41F4-AF3A-E586E64E5FE0}" srcId="{8B0CB173-CD8F-4976-B851-CE37DD1A1BD5}" destId="{3026DF5E-B00B-44FF-8748-8055471F6246}" srcOrd="5" destOrd="0" parTransId="{D662BCD0-1B64-40B9-B24D-B5974FCFF028}" sibTransId="{02E2B6F9-B3D9-4DAE-9B40-5FCC785CA263}"/>
    <dgm:cxn modelId="{8A9EFE9D-64F4-4C0E-8775-8468CF1BA2B2}" srcId="{8B0CB173-CD8F-4976-B851-CE37DD1A1BD5}" destId="{16BBAC52-B926-4B86-BC72-6B89A2358E47}" srcOrd="0" destOrd="0" parTransId="{53D88BFC-BA29-42CF-A6C1-604BC39DD8AE}" sibTransId="{EC257C34-C44D-468A-ACF4-746E35450135}"/>
    <dgm:cxn modelId="{3D3EFCAE-3BDD-4CCB-95F9-3D599BD5FF35}" type="presOf" srcId="{B9B086CA-F897-4148-8402-F2FE1930453C}" destId="{46F9059A-5070-4D23-BA2D-BE829C2C274B}" srcOrd="0" destOrd="0" presId="urn:microsoft.com/office/officeart/2008/layout/HexagonCluster"/>
    <dgm:cxn modelId="{68B128F6-B2C1-467F-BFE4-221B1BA457B7}" type="presOf" srcId="{4AB953DE-8843-4E92-B8D4-D5B7DB2C7495}" destId="{D7FEDC4F-64A3-4B3B-AAB5-AF147B4AE1BF}" srcOrd="0" destOrd="0" presId="urn:microsoft.com/office/officeart/2008/layout/HexagonCluster"/>
    <dgm:cxn modelId="{B5C3EABB-2482-42F1-816B-CBAACC69A058}" type="presOf" srcId="{87967DCE-B496-4198-9133-1757FB9B4D2B}" destId="{02764663-1157-498F-98E1-95D596D690DA}" srcOrd="0" destOrd="0" presId="urn:microsoft.com/office/officeart/2008/layout/HexagonCluster"/>
    <dgm:cxn modelId="{49646252-2A47-4404-97B2-0B3964842D5F}" srcId="{8B0CB173-CD8F-4976-B851-CE37DD1A1BD5}" destId="{4AB953DE-8843-4E92-B8D4-D5B7DB2C7495}" srcOrd="1" destOrd="0" parTransId="{B347F16C-FD04-4DBE-A25F-CF5D95E120C6}" sibTransId="{AE206FBE-DEAF-45E3-928C-BA7E0EA84225}"/>
    <dgm:cxn modelId="{444DAA50-D913-490F-A352-1ABBAF6C5DC1}" type="presOf" srcId="{3026DF5E-B00B-44FF-8748-8055471F6246}" destId="{CD78F05B-6F55-4923-87CD-CDDCDBEF3F06}" srcOrd="0" destOrd="0" presId="urn:microsoft.com/office/officeart/2008/layout/HexagonCluster"/>
    <dgm:cxn modelId="{8C505AE1-A153-4099-956D-611CFBD060C8}" type="presOf" srcId="{00C98924-4ABD-4B8B-8525-305A425B8162}" destId="{8012EC3F-A534-495E-9D47-3E38046E7D9B}" srcOrd="0" destOrd="0" presId="urn:microsoft.com/office/officeart/2008/layout/HexagonCluster"/>
    <dgm:cxn modelId="{EB387439-02CF-4B42-A6A5-22596AAFE8E5}" srcId="{8B0CB173-CD8F-4976-B851-CE37DD1A1BD5}" destId="{00C98924-4ABD-4B8B-8525-305A425B8162}" srcOrd="6" destOrd="0" parTransId="{76ACEFCD-C90D-41ED-B3F9-B9FAAF20A5DC}" sibTransId="{E443E017-93FF-4B03-AB35-F7FAE20FE585}"/>
    <dgm:cxn modelId="{17613207-42D9-45CE-9D07-387568384475}" type="presParOf" srcId="{ACF82D99-5B23-42BF-BE23-0B481672577E}" destId="{DA9355B7-4A51-4EDB-BE23-88B30A9E7FF9}" srcOrd="0" destOrd="0" presId="urn:microsoft.com/office/officeart/2008/layout/HexagonCluster"/>
    <dgm:cxn modelId="{BB5D499D-4C87-46DB-AA11-5DAAD0E25E3F}" type="presParOf" srcId="{DA9355B7-4A51-4EDB-BE23-88B30A9E7FF9}" destId="{69E69027-1CD0-4A8D-8026-A648B43DDB6F}" srcOrd="0" destOrd="0" presId="urn:microsoft.com/office/officeart/2008/layout/HexagonCluster"/>
    <dgm:cxn modelId="{97605261-6F18-4F29-88E7-03DCADC606BF}" type="presParOf" srcId="{ACF82D99-5B23-42BF-BE23-0B481672577E}" destId="{DF034CAA-D2E7-4699-A050-2CBB0A412D09}" srcOrd="1" destOrd="0" presId="urn:microsoft.com/office/officeart/2008/layout/HexagonCluster"/>
    <dgm:cxn modelId="{B9B3BE6D-E8CD-4C64-8685-F49BA766DB10}" type="presParOf" srcId="{DF034CAA-D2E7-4699-A050-2CBB0A412D09}" destId="{8F557C74-14FA-468C-8E56-456A7CE0293B}" srcOrd="0" destOrd="0" presId="urn:microsoft.com/office/officeart/2008/layout/HexagonCluster"/>
    <dgm:cxn modelId="{F5304105-6B7D-4905-9453-A35AC544F60A}" type="presParOf" srcId="{ACF82D99-5B23-42BF-BE23-0B481672577E}" destId="{05026476-7B19-4322-9318-E7E2A66353FB}" srcOrd="2" destOrd="0" presId="urn:microsoft.com/office/officeart/2008/layout/HexagonCluster"/>
    <dgm:cxn modelId="{74A99439-0E27-43ED-BCC7-C6AEE5793582}" type="presParOf" srcId="{05026476-7B19-4322-9318-E7E2A66353FB}" destId="{210D0826-AC6D-487B-BE69-E362384CB7D9}" srcOrd="0" destOrd="0" presId="urn:microsoft.com/office/officeart/2008/layout/HexagonCluster"/>
    <dgm:cxn modelId="{50F1A3E4-D336-4B8E-A2BF-8338BA59AB84}" type="presParOf" srcId="{ACF82D99-5B23-42BF-BE23-0B481672577E}" destId="{2A647F74-4380-4D63-B1D8-C64819EC0621}" srcOrd="3" destOrd="0" presId="urn:microsoft.com/office/officeart/2008/layout/HexagonCluster"/>
    <dgm:cxn modelId="{AF358440-559B-44A2-AFE0-9564F75A3D65}" type="presParOf" srcId="{2A647F74-4380-4D63-B1D8-C64819EC0621}" destId="{07CF44CB-8B02-42A7-8D4F-2434D490AECE}" srcOrd="0" destOrd="0" presId="urn:microsoft.com/office/officeart/2008/layout/HexagonCluster"/>
    <dgm:cxn modelId="{A207FFD6-54E6-4855-8AE2-9C8EEC19A70D}" type="presParOf" srcId="{ACF82D99-5B23-42BF-BE23-0B481672577E}" destId="{21DCC47B-C641-4615-B04E-C49BD366E0F2}" srcOrd="4" destOrd="0" presId="urn:microsoft.com/office/officeart/2008/layout/HexagonCluster"/>
    <dgm:cxn modelId="{44A413F9-768C-4C30-8179-35B7C6E60972}" type="presParOf" srcId="{21DCC47B-C641-4615-B04E-C49BD366E0F2}" destId="{D7FEDC4F-64A3-4B3B-AAB5-AF147B4AE1BF}" srcOrd="0" destOrd="0" presId="urn:microsoft.com/office/officeart/2008/layout/HexagonCluster"/>
    <dgm:cxn modelId="{A1214F9A-64A5-4E6C-A434-A95DDAF7F553}" type="presParOf" srcId="{ACF82D99-5B23-42BF-BE23-0B481672577E}" destId="{0698592F-0201-4495-802A-DED54ED630FA}" srcOrd="5" destOrd="0" presId="urn:microsoft.com/office/officeart/2008/layout/HexagonCluster"/>
    <dgm:cxn modelId="{EBB33A62-4722-4DCC-B019-E7ACE9C9977F}" type="presParOf" srcId="{0698592F-0201-4495-802A-DED54ED630FA}" destId="{533331C9-1B1C-43BF-8C93-DC4235AA9A42}" srcOrd="0" destOrd="0" presId="urn:microsoft.com/office/officeart/2008/layout/HexagonCluster"/>
    <dgm:cxn modelId="{2CF94DA6-FB07-477E-86AC-E3A0A2381440}" type="presParOf" srcId="{ACF82D99-5B23-42BF-BE23-0B481672577E}" destId="{B4B35E53-3067-40DE-B76F-892BE18B645E}" srcOrd="6" destOrd="0" presId="urn:microsoft.com/office/officeart/2008/layout/HexagonCluster"/>
    <dgm:cxn modelId="{525E9C3F-20AA-4078-8068-9076B7C73C8A}" type="presParOf" srcId="{B4B35E53-3067-40DE-B76F-892BE18B645E}" destId="{B27DBE82-4B89-468D-9362-EACD5513DDA7}" srcOrd="0" destOrd="0" presId="urn:microsoft.com/office/officeart/2008/layout/HexagonCluster"/>
    <dgm:cxn modelId="{E5610863-2A3E-4F93-BCD3-EA0FDD6B317E}" type="presParOf" srcId="{ACF82D99-5B23-42BF-BE23-0B481672577E}" destId="{B0DAC47A-B6BB-465A-95F8-7C22EA6F9F18}" srcOrd="7" destOrd="0" presId="urn:microsoft.com/office/officeart/2008/layout/HexagonCluster"/>
    <dgm:cxn modelId="{5BA3E4E3-650E-43ED-B47D-0A8841744E69}" type="presParOf" srcId="{B0DAC47A-B6BB-465A-95F8-7C22EA6F9F18}" destId="{7C07D57B-9BFC-4E73-B1E1-0FA1D1C995E5}" srcOrd="0" destOrd="0" presId="urn:microsoft.com/office/officeart/2008/layout/HexagonCluster"/>
    <dgm:cxn modelId="{01D5294D-B246-4BDF-AAA9-F7C6C6F76716}" type="presParOf" srcId="{ACF82D99-5B23-42BF-BE23-0B481672577E}" destId="{582D1A1A-CF8D-4DFB-893C-42F85019748B}" srcOrd="8" destOrd="0" presId="urn:microsoft.com/office/officeart/2008/layout/HexagonCluster"/>
    <dgm:cxn modelId="{E39647F1-35F0-44A6-B4F2-E76BA56D9561}" type="presParOf" srcId="{582D1A1A-CF8D-4DFB-893C-42F85019748B}" destId="{648CD019-5B52-43FF-8715-7DA3DA8E7038}" srcOrd="0" destOrd="0" presId="urn:microsoft.com/office/officeart/2008/layout/HexagonCluster"/>
    <dgm:cxn modelId="{25B6E065-D6BA-440E-A0F4-FFC0B69E2F75}" type="presParOf" srcId="{ACF82D99-5B23-42BF-BE23-0B481672577E}" destId="{8D6E83FF-D9D4-4458-8F6F-036E12BBEB0A}" srcOrd="9" destOrd="0" presId="urn:microsoft.com/office/officeart/2008/layout/HexagonCluster"/>
    <dgm:cxn modelId="{4CCC5BE5-63EE-492D-8D02-1D1843EE6867}" type="presParOf" srcId="{8D6E83FF-D9D4-4458-8F6F-036E12BBEB0A}" destId="{B9A8CED7-7C4D-417C-8411-9D502A62ED1C}" srcOrd="0" destOrd="0" presId="urn:microsoft.com/office/officeart/2008/layout/HexagonCluster"/>
    <dgm:cxn modelId="{C2D28CE2-BE71-4B31-9FE2-4958578D186E}" type="presParOf" srcId="{ACF82D99-5B23-42BF-BE23-0B481672577E}" destId="{5FB76B6A-A308-4953-A48B-4C0E8380DAAD}" srcOrd="10" destOrd="0" presId="urn:microsoft.com/office/officeart/2008/layout/HexagonCluster"/>
    <dgm:cxn modelId="{DD967730-8D39-44D4-B4FC-772A65B814B5}" type="presParOf" srcId="{5FB76B6A-A308-4953-A48B-4C0E8380DAAD}" destId="{90F1A3D2-EF18-4433-8571-D9759F74A984}" srcOrd="0" destOrd="0" presId="urn:microsoft.com/office/officeart/2008/layout/HexagonCluster"/>
    <dgm:cxn modelId="{99EA2C49-35E3-4AFB-8945-9AFAA3DD1954}" type="presParOf" srcId="{ACF82D99-5B23-42BF-BE23-0B481672577E}" destId="{B2447557-3A95-4F20-9BFF-FE92D35343E8}" srcOrd="11" destOrd="0" presId="urn:microsoft.com/office/officeart/2008/layout/HexagonCluster"/>
    <dgm:cxn modelId="{9B19F5FB-B1EE-41F4-B2A7-60194F2E23D3}" type="presParOf" srcId="{B2447557-3A95-4F20-9BFF-FE92D35343E8}" destId="{F001AD52-F315-42AD-AF71-88B64A238FA1}" srcOrd="0" destOrd="0" presId="urn:microsoft.com/office/officeart/2008/layout/HexagonCluster"/>
    <dgm:cxn modelId="{7AA388C8-4FC0-48B0-8044-3FE44FED19CD}" type="presParOf" srcId="{ACF82D99-5B23-42BF-BE23-0B481672577E}" destId="{4ACE8ACE-D90D-49AE-B208-56D8A58C4B58}" srcOrd="12" destOrd="0" presId="urn:microsoft.com/office/officeart/2008/layout/HexagonCluster"/>
    <dgm:cxn modelId="{A766ED45-8886-4B7E-8F60-F275D797A71B}" type="presParOf" srcId="{4ACE8ACE-D90D-49AE-B208-56D8A58C4B58}" destId="{46F9059A-5070-4D23-BA2D-BE829C2C274B}" srcOrd="0" destOrd="0" presId="urn:microsoft.com/office/officeart/2008/layout/HexagonCluster"/>
    <dgm:cxn modelId="{4A7FDF5C-B1A1-4D19-84B8-79096F1BA35F}" type="presParOf" srcId="{ACF82D99-5B23-42BF-BE23-0B481672577E}" destId="{B30B527B-8BE8-48AE-B327-D59EFC75547B}" srcOrd="13" destOrd="0" presId="urn:microsoft.com/office/officeart/2008/layout/HexagonCluster"/>
    <dgm:cxn modelId="{8639A3A1-92AB-42B3-BA84-2BEB00BB558C}" type="presParOf" srcId="{B30B527B-8BE8-48AE-B327-D59EFC75547B}" destId="{A85495E2-3C64-4A63-AA82-761A0C8AA660}" srcOrd="0" destOrd="0" presId="urn:microsoft.com/office/officeart/2008/layout/HexagonCluster"/>
    <dgm:cxn modelId="{E35F4F94-810E-4CF9-A701-B7783D739087}" type="presParOf" srcId="{ACF82D99-5B23-42BF-BE23-0B481672577E}" destId="{10BFF60B-041D-4D91-BABF-8C8AA7AC3376}" srcOrd="14" destOrd="0" presId="urn:microsoft.com/office/officeart/2008/layout/HexagonCluster"/>
    <dgm:cxn modelId="{19DDCA6D-779F-4F56-B432-2C56168D39ED}" type="presParOf" srcId="{10BFF60B-041D-4D91-BABF-8C8AA7AC3376}" destId="{5E72A534-5C21-4CC3-9D69-38B27527B04E}" srcOrd="0" destOrd="0" presId="urn:microsoft.com/office/officeart/2008/layout/HexagonCluster"/>
    <dgm:cxn modelId="{20756EE3-6282-4ED8-B754-E1DD4F7FABCA}" type="presParOf" srcId="{ACF82D99-5B23-42BF-BE23-0B481672577E}" destId="{DA9A3943-1E54-46EC-A69A-C9B4353C60F8}" srcOrd="15" destOrd="0" presId="urn:microsoft.com/office/officeart/2008/layout/HexagonCluster"/>
    <dgm:cxn modelId="{FFBD7EB3-3A6E-4F43-90BA-50B0073636AD}" type="presParOf" srcId="{DA9A3943-1E54-46EC-A69A-C9B4353C60F8}" destId="{20CDBE3B-46CF-4910-802E-395661AAB77D}" srcOrd="0" destOrd="0" presId="urn:microsoft.com/office/officeart/2008/layout/HexagonCluster"/>
    <dgm:cxn modelId="{717F69C4-6AD2-4443-B268-6B9E039D93D9}" type="presParOf" srcId="{ACF82D99-5B23-42BF-BE23-0B481672577E}" destId="{456D5DBA-2FC6-408D-AD5E-FC2B3B5287F0}" srcOrd="16" destOrd="0" presId="urn:microsoft.com/office/officeart/2008/layout/HexagonCluster"/>
    <dgm:cxn modelId="{94854239-296D-45F6-AF0E-DB20B8A0B8DD}" type="presParOf" srcId="{456D5DBA-2FC6-408D-AD5E-FC2B3B5287F0}" destId="{02764663-1157-498F-98E1-95D596D690DA}" srcOrd="0" destOrd="0" presId="urn:microsoft.com/office/officeart/2008/layout/HexagonCluster"/>
    <dgm:cxn modelId="{2099F28B-D77F-4FA1-96D7-AB95C2250C04}" type="presParOf" srcId="{ACF82D99-5B23-42BF-BE23-0B481672577E}" destId="{3F470F60-44D4-4082-B0A3-054C9DFE87AC}" srcOrd="17" destOrd="0" presId="urn:microsoft.com/office/officeart/2008/layout/HexagonCluster"/>
    <dgm:cxn modelId="{79D89D34-5483-4BCF-9EFE-0F05709AEF76}" type="presParOf" srcId="{3F470F60-44D4-4082-B0A3-054C9DFE87AC}" destId="{7718EF1C-A49B-4AEA-A55C-45D7CBAE51FD}" srcOrd="0" destOrd="0" presId="urn:microsoft.com/office/officeart/2008/layout/HexagonCluster"/>
    <dgm:cxn modelId="{C8F45675-43E9-4EB3-AF22-C021262119A3}" type="presParOf" srcId="{ACF82D99-5B23-42BF-BE23-0B481672577E}" destId="{F7D3E72F-137C-46C4-ACC0-8E8BF3EFFEB6}" srcOrd="18" destOrd="0" presId="urn:microsoft.com/office/officeart/2008/layout/HexagonCluster"/>
    <dgm:cxn modelId="{0BF96961-ABD2-4AF4-88D8-66CF932DF191}" type="presParOf" srcId="{F7D3E72F-137C-46C4-ACC0-8E8BF3EFFEB6}" destId="{74259579-EBEE-41AE-B9EA-F6F50F495E51}" srcOrd="0" destOrd="0" presId="urn:microsoft.com/office/officeart/2008/layout/HexagonCluster"/>
    <dgm:cxn modelId="{F1C9FE24-1304-460E-9F41-7B5AE30381D6}" type="presParOf" srcId="{ACF82D99-5B23-42BF-BE23-0B481672577E}" destId="{F6B09B85-97D0-4093-B36C-1CA2C7192618}" srcOrd="19" destOrd="0" presId="urn:microsoft.com/office/officeart/2008/layout/HexagonCluster"/>
    <dgm:cxn modelId="{E536BFFB-9EDD-4D6E-86E2-47DB86E395D8}" type="presParOf" srcId="{F6B09B85-97D0-4093-B36C-1CA2C7192618}" destId="{61151557-8E46-4BA1-86AA-5F53B81B005C}" srcOrd="0" destOrd="0" presId="urn:microsoft.com/office/officeart/2008/layout/HexagonCluster"/>
    <dgm:cxn modelId="{164EECA5-728F-40ED-B998-76731A3A7966}" type="presParOf" srcId="{ACF82D99-5B23-42BF-BE23-0B481672577E}" destId="{4EAFD72F-2D56-4DA8-A278-F8D76D263C55}" srcOrd="20" destOrd="0" presId="urn:microsoft.com/office/officeart/2008/layout/HexagonCluster"/>
    <dgm:cxn modelId="{F1CD7A33-631B-4918-A405-914B1031878A}" type="presParOf" srcId="{4EAFD72F-2D56-4DA8-A278-F8D76D263C55}" destId="{CD78F05B-6F55-4923-87CD-CDDCDBEF3F06}" srcOrd="0" destOrd="0" presId="urn:microsoft.com/office/officeart/2008/layout/HexagonCluster"/>
    <dgm:cxn modelId="{233A78B1-B3A7-41C0-ABC6-E848290D12D5}" type="presParOf" srcId="{ACF82D99-5B23-42BF-BE23-0B481672577E}" destId="{0D70F677-6E91-4747-A9E7-96C02D7A8D7F}" srcOrd="21" destOrd="0" presId="urn:microsoft.com/office/officeart/2008/layout/HexagonCluster"/>
    <dgm:cxn modelId="{6E43EB4A-806C-4C69-9CAB-F472815A583A}" type="presParOf" srcId="{0D70F677-6E91-4747-A9E7-96C02D7A8D7F}" destId="{DD3C042A-E4F0-4408-A5E5-0C4BDB2321DA}" srcOrd="0" destOrd="0" presId="urn:microsoft.com/office/officeart/2008/layout/HexagonCluster"/>
    <dgm:cxn modelId="{05568929-BE3C-424E-A593-3200FA98149E}" type="presParOf" srcId="{ACF82D99-5B23-42BF-BE23-0B481672577E}" destId="{494C9B35-8B4D-4AA7-8F61-61C90116CBA7}" srcOrd="22" destOrd="0" presId="urn:microsoft.com/office/officeart/2008/layout/HexagonCluster"/>
    <dgm:cxn modelId="{F22829E5-EF5E-4E6E-B653-A0B06F59202D}" type="presParOf" srcId="{494C9B35-8B4D-4AA7-8F61-61C90116CBA7}" destId="{942E2819-59E4-4F0C-8A84-55AE8C2DA93D}" srcOrd="0" destOrd="0" presId="urn:microsoft.com/office/officeart/2008/layout/HexagonCluster"/>
    <dgm:cxn modelId="{7E1B14A2-DF4A-48EB-A732-129755C0E68F}" type="presParOf" srcId="{ACF82D99-5B23-42BF-BE23-0B481672577E}" destId="{D5C7899B-9FF0-4776-9958-25A7D4F9996D}" srcOrd="23" destOrd="0" presId="urn:microsoft.com/office/officeart/2008/layout/HexagonCluster"/>
    <dgm:cxn modelId="{BEA958F5-2796-4257-9B69-25CBC8D47B19}" type="presParOf" srcId="{D5C7899B-9FF0-4776-9958-25A7D4F9996D}" destId="{43F2E79A-28CE-41B2-84FF-B17DC7F79CE8}" srcOrd="0" destOrd="0" presId="urn:microsoft.com/office/officeart/2008/layout/HexagonCluster"/>
    <dgm:cxn modelId="{450756EA-8E3A-4CCD-A7DA-9B70931F2799}" type="presParOf" srcId="{ACF82D99-5B23-42BF-BE23-0B481672577E}" destId="{8E228C2A-3B24-41EE-8DA3-44C54D313A17}" srcOrd="24" destOrd="0" presId="urn:microsoft.com/office/officeart/2008/layout/HexagonCluster"/>
    <dgm:cxn modelId="{1A8BA849-CEC1-45F5-901A-CEB86DA0FA14}" type="presParOf" srcId="{8E228C2A-3B24-41EE-8DA3-44C54D313A17}" destId="{8012EC3F-A534-495E-9D47-3E38046E7D9B}" srcOrd="0" destOrd="0" presId="urn:microsoft.com/office/officeart/2008/layout/HexagonCluster"/>
    <dgm:cxn modelId="{D6E5834D-CA82-4AA8-92DF-4E3A5DC42AFB}" type="presParOf" srcId="{ACF82D99-5B23-42BF-BE23-0B481672577E}" destId="{33C4EE1A-DB59-4D28-AF1A-C63FCCCAC496}" srcOrd="25" destOrd="0" presId="urn:microsoft.com/office/officeart/2008/layout/HexagonCluster"/>
    <dgm:cxn modelId="{0F447CBD-8491-47E8-AB2D-90C646A1121D}" type="presParOf" srcId="{33C4EE1A-DB59-4D28-AF1A-C63FCCCAC496}" destId="{A51DDA91-915D-409C-8601-B6C7B43B4648}" srcOrd="0" destOrd="0" presId="urn:microsoft.com/office/officeart/2008/layout/HexagonCluster"/>
    <dgm:cxn modelId="{BBB1D1CE-31A8-430D-884D-2B8B150695DE}" type="presParOf" srcId="{ACF82D99-5B23-42BF-BE23-0B481672577E}" destId="{E68E29C0-D1BF-44EE-82CE-F0E5F2CCC060}" srcOrd="26" destOrd="0" presId="urn:microsoft.com/office/officeart/2008/layout/HexagonCluster"/>
    <dgm:cxn modelId="{EF17DE52-7D80-4767-9BB2-012246705600}" type="presParOf" srcId="{E68E29C0-D1BF-44EE-82CE-F0E5F2CCC060}" destId="{6B9B3611-EAD2-4D8E-A748-A0CD2B98EAE2}" srcOrd="0" destOrd="0" presId="urn:microsoft.com/office/officeart/2008/layout/HexagonCluster"/>
    <dgm:cxn modelId="{82DCA64E-ADC5-4853-85D7-F7D80629DAB3}" type="presParOf" srcId="{ACF82D99-5B23-42BF-BE23-0B481672577E}" destId="{7044308D-836C-4E0A-911C-05E496FD5AA1}" srcOrd="27" destOrd="0" presId="urn:microsoft.com/office/officeart/2008/layout/HexagonCluster"/>
    <dgm:cxn modelId="{0AF48814-3FBE-4B0A-AE91-E266B53D6B80}" type="presParOf" srcId="{7044308D-836C-4E0A-911C-05E496FD5AA1}" destId="{44AB3359-E234-46F3-BD38-A6339EBB5023}" srcOrd="0" destOrd="0" presId="urn:microsoft.com/office/officeart/2008/layout/HexagonCluster"/>
    <dgm:cxn modelId="{F6A9B926-D773-4E2A-A446-8614838C7CF7}" type="presParOf" srcId="{ACF82D99-5B23-42BF-BE23-0B481672577E}" destId="{8054AFFA-05A8-4BC7-80CF-357AF68FF41F}" srcOrd="28" destOrd="0" presId="urn:microsoft.com/office/officeart/2008/layout/HexagonCluster"/>
    <dgm:cxn modelId="{4EBCC87A-EF60-4C4F-9AA1-569FBAE01CD4}" type="presParOf" srcId="{8054AFFA-05A8-4BC7-80CF-357AF68FF41F}" destId="{D514C741-B38D-46A4-BB5D-501F71E26B78}" srcOrd="0" destOrd="0" presId="urn:microsoft.com/office/officeart/2008/layout/HexagonCluster"/>
    <dgm:cxn modelId="{482A875E-6E98-4D7E-B516-A7DF6D487B3F}" type="presParOf" srcId="{ACF82D99-5B23-42BF-BE23-0B481672577E}" destId="{A6B1170B-AAF7-407A-8DA5-7648AB72D139}" srcOrd="29" destOrd="0" presId="urn:microsoft.com/office/officeart/2008/layout/HexagonCluster"/>
    <dgm:cxn modelId="{923E7532-0BC6-474D-8916-D4B8720123FF}" type="presParOf" srcId="{A6B1170B-AAF7-407A-8DA5-7648AB72D139}" destId="{A92935BA-89BB-423F-B79F-140367A19B0F}" srcOrd="0" destOrd="0" presId="urn:microsoft.com/office/officeart/2008/layout/HexagonCluster"/>
    <dgm:cxn modelId="{B6531ACF-FF07-432E-B745-CBAC8D0E2041}" type="presParOf" srcId="{ACF82D99-5B23-42BF-BE23-0B481672577E}" destId="{58B4FBFE-9B9D-4D47-B5D0-FCC5BF448808}" srcOrd="30" destOrd="0" presId="urn:microsoft.com/office/officeart/2008/layout/HexagonCluster"/>
    <dgm:cxn modelId="{6767C930-6395-41B0-8386-CF8FECE883E5}" type="presParOf" srcId="{58B4FBFE-9B9D-4D47-B5D0-FCC5BF448808}" destId="{152A8A2A-49FC-4DBC-9A76-1F80E7067FE7}" srcOrd="0" destOrd="0" presId="urn:microsoft.com/office/officeart/2008/layout/HexagonCluster"/>
    <dgm:cxn modelId="{77FF09F8-7784-4B54-B4B2-D49532FD5919}" type="presParOf" srcId="{ACF82D99-5B23-42BF-BE23-0B481672577E}" destId="{F580E067-9F97-4BA7-9FDF-23C1E399674E}" srcOrd="31" destOrd="0" presId="urn:microsoft.com/office/officeart/2008/layout/HexagonCluster"/>
    <dgm:cxn modelId="{758FEF1C-1CE0-48D7-BA32-01A0BDF30362}" type="presParOf" srcId="{F580E067-9F97-4BA7-9FDF-23C1E399674E}" destId="{57CF3594-0767-43E3-8D18-058F35FEEC8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69027-1CD0-4A8D-8026-A648B43DDB6F}">
      <dsp:nvSpPr>
        <dsp:cNvPr id="0" name=""/>
        <dsp:cNvSpPr/>
      </dsp:nvSpPr>
      <dsp:spPr>
        <a:xfrm>
          <a:off x="2428331" y="2395898"/>
          <a:ext cx="1273547" cy="10931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Physical</a:t>
          </a:r>
        </a:p>
      </dsp:txBody>
      <dsp:txXfrm>
        <a:off x="2625559" y="2565195"/>
        <a:ext cx="879091" cy="754596"/>
      </dsp:txXfrm>
    </dsp:sp>
    <dsp:sp modelId="{8F557C74-14FA-468C-8E56-456A7CE0293B}">
      <dsp:nvSpPr>
        <dsp:cNvPr id="0" name=""/>
        <dsp:cNvSpPr/>
      </dsp:nvSpPr>
      <dsp:spPr>
        <a:xfrm>
          <a:off x="1372502" y="2305413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D0826-AC6D-487B-BE69-E362384CB7D9}">
      <dsp:nvSpPr>
        <dsp:cNvPr id="0" name=""/>
        <dsp:cNvSpPr/>
      </dsp:nvSpPr>
      <dsp:spPr>
        <a:xfrm>
          <a:off x="246385" y="1212222"/>
          <a:ext cx="1273547" cy="10931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F44CB-8B02-42A7-8D4F-2434D490AECE}">
      <dsp:nvSpPr>
        <dsp:cNvPr id="0" name=""/>
        <dsp:cNvSpPr/>
      </dsp:nvSpPr>
      <dsp:spPr>
        <a:xfrm>
          <a:off x="1118420" y="2160343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EDC4F-64A3-4B3B-AAB5-AF147B4AE1BF}">
      <dsp:nvSpPr>
        <dsp:cNvPr id="0" name=""/>
        <dsp:cNvSpPr/>
      </dsp:nvSpPr>
      <dsp:spPr>
        <a:xfrm>
          <a:off x="2437452" y="1208916"/>
          <a:ext cx="1273547" cy="10931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Psychological</a:t>
          </a:r>
        </a:p>
      </dsp:txBody>
      <dsp:txXfrm>
        <a:off x="2634680" y="1378213"/>
        <a:ext cx="879091" cy="754596"/>
      </dsp:txXfrm>
    </dsp:sp>
    <dsp:sp modelId="{533331C9-1B1C-43BF-8C93-DC4235AA9A42}">
      <dsp:nvSpPr>
        <dsp:cNvPr id="0" name=""/>
        <dsp:cNvSpPr/>
      </dsp:nvSpPr>
      <dsp:spPr>
        <a:xfrm>
          <a:off x="3314192" y="2154557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DBE82-4B89-468D-9362-EACD5513DDA7}">
      <dsp:nvSpPr>
        <dsp:cNvPr id="0" name=""/>
        <dsp:cNvSpPr/>
      </dsp:nvSpPr>
      <dsp:spPr>
        <a:xfrm>
          <a:off x="3533769" y="1814407"/>
          <a:ext cx="1273547" cy="10931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7D57B-9BFC-4E73-B1E1-0FA1D1C995E5}">
      <dsp:nvSpPr>
        <dsp:cNvPr id="0" name=""/>
        <dsp:cNvSpPr/>
      </dsp:nvSpPr>
      <dsp:spPr>
        <a:xfrm>
          <a:off x="3564353" y="2300867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CD019-5B52-43FF-8715-7DA3DA8E7038}">
      <dsp:nvSpPr>
        <dsp:cNvPr id="0" name=""/>
        <dsp:cNvSpPr/>
      </dsp:nvSpPr>
      <dsp:spPr>
        <a:xfrm>
          <a:off x="1341918" y="607971"/>
          <a:ext cx="1273547" cy="10931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Emotional</a:t>
          </a:r>
        </a:p>
      </dsp:txBody>
      <dsp:txXfrm>
        <a:off x="1539146" y="777268"/>
        <a:ext cx="879091" cy="754596"/>
      </dsp:txXfrm>
    </dsp:sp>
    <dsp:sp modelId="{B9A8CED7-7C4D-417C-8411-9D502A62ED1C}">
      <dsp:nvSpPr>
        <dsp:cNvPr id="0" name=""/>
        <dsp:cNvSpPr/>
      </dsp:nvSpPr>
      <dsp:spPr>
        <a:xfrm>
          <a:off x="2208464" y="622850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1A3D2-EF18-4433-8571-D9759F74A984}">
      <dsp:nvSpPr>
        <dsp:cNvPr id="0" name=""/>
        <dsp:cNvSpPr/>
      </dsp:nvSpPr>
      <dsp:spPr>
        <a:xfrm>
          <a:off x="3523864" y="3005750"/>
          <a:ext cx="1273547" cy="10931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1AD52-F315-42AD-AF71-88B64A238FA1}">
      <dsp:nvSpPr>
        <dsp:cNvPr id="0" name=""/>
        <dsp:cNvSpPr/>
      </dsp:nvSpPr>
      <dsp:spPr>
        <a:xfrm>
          <a:off x="3533567" y="3490142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9059A-5070-4D23-BA2D-BE829C2C274B}">
      <dsp:nvSpPr>
        <dsp:cNvPr id="0" name=""/>
        <dsp:cNvSpPr/>
      </dsp:nvSpPr>
      <dsp:spPr>
        <a:xfrm>
          <a:off x="3533769" y="605491"/>
          <a:ext cx="1273547" cy="10931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Social</a:t>
          </a:r>
        </a:p>
      </dsp:txBody>
      <dsp:txXfrm>
        <a:off x="3730997" y="774788"/>
        <a:ext cx="879091" cy="754596"/>
      </dsp:txXfrm>
    </dsp:sp>
    <dsp:sp modelId="{A85495E2-3C64-4A63-AA82-761A0C8AA660}">
      <dsp:nvSpPr>
        <dsp:cNvPr id="0" name=""/>
        <dsp:cNvSpPr/>
      </dsp:nvSpPr>
      <dsp:spPr>
        <a:xfrm>
          <a:off x="4634792" y="1089884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2A534-5C21-4CC3-9D69-38B27527B04E}">
      <dsp:nvSpPr>
        <dsp:cNvPr id="0" name=""/>
        <dsp:cNvSpPr/>
      </dsp:nvSpPr>
      <dsp:spPr>
        <a:xfrm>
          <a:off x="4629303" y="1220075"/>
          <a:ext cx="1273547" cy="109319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CDBE3B-46CF-4910-802E-395661AAB77D}">
      <dsp:nvSpPr>
        <dsp:cNvPr id="0" name=""/>
        <dsp:cNvSpPr/>
      </dsp:nvSpPr>
      <dsp:spPr>
        <a:xfrm>
          <a:off x="4877111" y="1239914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64663-1157-498F-98E1-95D596D690DA}">
      <dsp:nvSpPr>
        <dsp:cNvPr id="0" name=""/>
        <dsp:cNvSpPr/>
      </dsp:nvSpPr>
      <dsp:spPr>
        <a:xfrm>
          <a:off x="5724771" y="3026374"/>
          <a:ext cx="1273547" cy="10931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Professional</a:t>
          </a:r>
        </a:p>
      </dsp:txBody>
      <dsp:txXfrm>
        <a:off x="5921999" y="3195671"/>
        <a:ext cx="879091" cy="754596"/>
      </dsp:txXfrm>
    </dsp:sp>
    <dsp:sp modelId="{7718EF1C-A49B-4AEA-A55C-45D7CBAE51FD}">
      <dsp:nvSpPr>
        <dsp:cNvPr id="0" name=""/>
        <dsp:cNvSpPr/>
      </dsp:nvSpPr>
      <dsp:spPr>
        <a:xfrm>
          <a:off x="7912249" y="1720037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59579-EBEE-41AE-B9EA-F6F50F495E51}">
      <dsp:nvSpPr>
        <dsp:cNvPr id="0" name=""/>
        <dsp:cNvSpPr/>
      </dsp:nvSpPr>
      <dsp:spPr>
        <a:xfrm>
          <a:off x="5724836" y="621610"/>
          <a:ext cx="1273547" cy="10931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51557-8E46-4BA1-86AA-5F53B81B005C}">
      <dsp:nvSpPr>
        <dsp:cNvPr id="0" name=""/>
        <dsp:cNvSpPr/>
      </dsp:nvSpPr>
      <dsp:spPr>
        <a:xfrm>
          <a:off x="5978919" y="645995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8F05B-6F55-4923-87CD-CDDCDBEF3F06}">
      <dsp:nvSpPr>
        <dsp:cNvPr id="0" name=""/>
        <dsp:cNvSpPr/>
      </dsp:nvSpPr>
      <dsp:spPr>
        <a:xfrm>
          <a:off x="5724836" y="1828459"/>
          <a:ext cx="1273547" cy="10931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Environmental</a:t>
          </a:r>
        </a:p>
      </dsp:txBody>
      <dsp:txXfrm>
        <a:off x="5922064" y="1997756"/>
        <a:ext cx="879091" cy="754596"/>
      </dsp:txXfrm>
    </dsp:sp>
    <dsp:sp modelId="{DD3C042A-E4F0-4408-A5E5-0C4BDB2321DA}">
      <dsp:nvSpPr>
        <dsp:cNvPr id="0" name=""/>
        <dsp:cNvSpPr/>
      </dsp:nvSpPr>
      <dsp:spPr>
        <a:xfrm>
          <a:off x="5977350" y="2786086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2E2819-59E4-4F0C-8A84-55AE8C2DA93D}">
      <dsp:nvSpPr>
        <dsp:cNvPr id="0" name=""/>
        <dsp:cNvSpPr/>
      </dsp:nvSpPr>
      <dsp:spPr>
        <a:xfrm>
          <a:off x="4629303" y="2426925"/>
          <a:ext cx="1273547" cy="10931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2E79A-28CE-41B2-84FF-B17DC7F79CE8}">
      <dsp:nvSpPr>
        <dsp:cNvPr id="0" name=""/>
        <dsp:cNvSpPr/>
      </dsp:nvSpPr>
      <dsp:spPr>
        <a:xfrm>
          <a:off x="5741305" y="2906771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2EC3F-A534-495E-9D47-3E38046E7D9B}">
      <dsp:nvSpPr>
        <dsp:cNvPr id="0" name=""/>
        <dsp:cNvSpPr/>
      </dsp:nvSpPr>
      <dsp:spPr>
        <a:xfrm>
          <a:off x="6795971" y="1228449"/>
          <a:ext cx="1273547" cy="10931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Spiritual</a:t>
          </a:r>
        </a:p>
      </dsp:txBody>
      <dsp:txXfrm>
        <a:off x="6993199" y="1397746"/>
        <a:ext cx="879091" cy="754596"/>
      </dsp:txXfrm>
    </dsp:sp>
    <dsp:sp modelId="{A51DDA91-915D-409C-8601-B6C7B43B4648}">
      <dsp:nvSpPr>
        <dsp:cNvPr id="0" name=""/>
        <dsp:cNvSpPr/>
      </dsp:nvSpPr>
      <dsp:spPr>
        <a:xfrm>
          <a:off x="2473525" y="2904705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B3611-EAD2-4D8E-A748-A0CD2B98EAE2}">
      <dsp:nvSpPr>
        <dsp:cNvPr id="0" name=""/>
        <dsp:cNvSpPr/>
      </dsp:nvSpPr>
      <dsp:spPr>
        <a:xfrm>
          <a:off x="1341134" y="1802206"/>
          <a:ext cx="1273547" cy="10931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B3359-E234-46F3-BD38-A6339EBB5023}">
      <dsp:nvSpPr>
        <dsp:cNvPr id="0" name=""/>
        <dsp:cNvSpPr/>
      </dsp:nvSpPr>
      <dsp:spPr>
        <a:xfrm>
          <a:off x="2207680" y="3043162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4C741-B38D-46A4-BB5D-501F71E26B78}">
      <dsp:nvSpPr>
        <dsp:cNvPr id="0" name=""/>
        <dsp:cNvSpPr/>
      </dsp:nvSpPr>
      <dsp:spPr>
        <a:xfrm>
          <a:off x="4636540" y="1228694"/>
          <a:ext cx="1273547" cy="109319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/>
            <a:t>Financial</a:t>
          </a:r>
        </a:p>
      </dsp:txBody>
      <dsp:txXfrm>
        <a:off x="4833768" y="1397991"/>
        <a:ext cx="879091" cy="754596"/>
      </dsp:txXfrm>
    </dsp:sp>
    <dsp:sp modelId="{A92935BA-89BB-423F-B79F-140367A19B0F}">
      <dsp:nvSpPr>
        <dsp:cNvPr id="0" name=""/>
        <dsp:cNvSpPr/>
      </dsp:nvSpPr>
      <dsp:spPr>
        <a:xfrm>
          <a:off x="2422969" y="3480086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A8A2A-49FC-4DBC-9A76-1F80E7067FE7}">
      <dsp:nvSpPr>
        <dsp:cNvPr id="0" name=""/>
        <dsp:cNvSpPr/>
      </dsp:nvSpPr>
      <dsp:spPr>
        <a:xfrm>
          <a:off x="1346098" y="2985535"/>
          <a:ext cx="1273547" cy="109319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F3594-0767-43E3-8D18-058F35FEEC86}">
      <dsp:nvSpPr>
        <dsp:cNvPr id="0" name=""/>
        <dsp:cNvSpPr/>
      </dsp:nvSpPr>
      <dsp:spPr>
        <a:xfrm>
          <a:off x="6831349" y="3519702"/>
          <a:ext cx="148214" cy="1281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Activity: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1) Two minutes to list out all the things you are grateful for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2) Look up bad dad jokes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Activity: Professional Self-Care Worksheet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Activity: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1) Justserve.org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Activity: Two-sided sheet of paper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Activity: Complete the ACE Score worksheet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Activity: Self-Care Assessment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TALK ABOUT THE POWER OF FULL ENGAGEMENT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Activity: Consider minute to win it game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Activity: Self-Care Word Search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23552" y="493854"/>
            <a:ext cx="1926904" cy="760033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47297" y="988943"/>
            <a:ext cx="1173078" cy="457797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6882125" y="372876"/>
            <a:ext cx="1970215" cy="706191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52976" y="182426"/>
            <a:ext cx="1065597" cy="415819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96800" y="0"/>
            <a:ext cx="6550500" cy="43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 flipH="1">
            <a:off x="726067" y="2914049"/>
            <a:ext cx="1632983" cy="585315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150684" y="3274426"/>
            <a:ext cx="1054299" cy="415849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843776" y="2764451"/>
            <a:ext cx="1306909" cy="509966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flipH="1">
            <a:off x="-92652" y="2914056"/>
            <a:ext cx="1054299" cy="415849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y - No city">
  <p:cSld name="BLANK_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usk - No city">
  <p:cSld name="BLANK_1_2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ight - No city">
  <p:cSld name="BLANK_1_1_2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240" name="Google Shape;240;p16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6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6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6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6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wn - No city">
  <p:cSld name="BLANK_1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7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1676800" y="1507150"/>
            <a:ext cx="579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1676800" y="2611454"/>
            <a:ext cx="5790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800"/>
              <a:buNone/>
              <a:defRPr sz="1800">
                <a:solidFill>
                  <a:srgbClr val="FFF2C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34" name="Google Shape;34;p4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1743150" y="1552200"/>
            <a:ext cx="5657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▫"/>
              <a:defRPr sz="2600" i="1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▪"/>
              <a:defRPr sz="2600" i="1"/>
            </a:lvl9pPr>
          </a:lstStyle>
          <a:p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FFD300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endParaRPr sz="6000" b="1">
              <a:solidFill>
                <a:srgbClr val="FFD3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Google Shape;81;p4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4"/>
          <p:cNvSpPr/>
          <p:nvPr/>
        </p:nvSpPr>
        <p:spPr>
          <a:xfrm>
            <a:off x="623552" y="493854"/>
            <a:ext cx="1926904" cy="760033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 flipH="1">
            <a:off x="7999697" y="912743"/>
            <a:ext cx="1173078" cy="457797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7034525" y="296676"/>
            <a:ext cx="1970215" cy="706191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52976" y="182426"/>
            <a:ext cx="1065597" cy="415819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 flipH="1">
            <a:off x="726067" y="2914049"/>
            <a:ext cx="1632983" cy="585315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8150684" y="3274426"/>
            <a:ext cx="1054299" cy="415849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7224776" y="2535851"/>
            <a:ext cx="1306909" cy="509966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-92652" y="2914056"/>
            <a:ext cx="1054299" cy="415849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849050" y="1276350"/>
            <a:ext cx="36141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2"/>
          </p:nvPr>
        </p:nvSpPr>
        <p:spPr>
          <a:xfrm>
            <a:off x="4680828" y="1276350"/>
            <a:ext cx="3614100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816925" y="1276350"/>
            <a:ext cx="2400000" cy="2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2"/>
          </p:nvPr>
        </p:nvSpPr>
        <p:spPr>
          <a:xfrm>
            <a:off x="3339915" y="1276350"/>
            <a:ext cx="2400000" cy="2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3"/>
          </p:nvPr>
        </p:nvSpPr>
        <p:spPr>
          <a:xfrm>
            <a:off x="5862905" y="1276350"/>
            <a:ext cx="2400000" cy="2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y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3D85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0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0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0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usk">
  <p:cSld name="BLANK_1">
    <p:bg>
      <p:bgPr>
        <a:gradFill>
          <a:gsLst>
            <a:gs pos="0">
              <a:srgbClr val="FF5050"/>
            </a:gs>
            <a:gs pos="55000">
              <a:srgbClr val="FFA41C"/>
            </a:gs>
            <a:gs pos="82000">
              <a:srgbClr val="FFD300"/>
            </a:gs>
            <a:gs pos="100000">
              <a:srgbClr val="FFFF99"/>
            </a:gs>
          </a:gsLst>
          <a:lin ang="5400700" scaled="0"/>
        </a:gra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1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871C48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A4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FFD300">
              <a:alpha val="28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ight">
  <p:cSld name="BLANK_1_1">
    <p:bg>
      <p:bgPr>
        <a:gradFill>
          <a:gsLst>
            <a:gs pos="0">
              <a:srgbClr val="002E8C"/>
            </a:gs>
            <a:gs pos="75000">
              <a:srgbClr val="8235D7"/>
            </a:gs>
            <a:gs pos="100000">
              <a:srgbClr val="A354EC"/>
            </a:gs>
          </a:gsLst>
          <a:lin ang="5400700" scaled="0"/>
        </a:gra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6" name="Google Shape;166;p12"/>
          <p:cNvGrpSpPr/>
          <p:nvPr/>
        </p:nvGrpSpPr>
        <p:grpSpPr>
          <a:xfrm>
            <a:off x="108975" y="136375"/>
            <a:ext cx="8700575" cy="2077800"/>
            <a:chOff x="108975" y="136375"/>
            <a:chExt cx="8700575" cy="2077800"/>
          </a:xfrm>
        </p:grpSpPr>
        <p:sp>
          <p:nvSpPr>
            <p:cNvPr id="167" name="Google Shape;167;p12"/>
            <p:cNvSpPr/>
            <p:nvPr/>
          </p:nvSpPr>
          <p:spPr>
            <a:xfrm>
              <a:off x="257822" y="6648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2"/>
            <p:cNvSpPr/>
            <p:nvPr/>
          </p:nvSpPr>
          <p:spPr>
            <a:xfrm>
              <a:off x="7696847" y="205972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2"/>
            <p:cNvSpPr/>
            <p:nvPr/>
          </p:nvSpPr>
          <p:spPr>
            <a:xfrm>
              <a:off x="2565622" y="316734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2"/>
            <p:cNvSpPr/>
            <p:nvPr/>
          </p:nvSpPr>
          <p:spPr>
            <a:xfrm>
              <a:off x="6204722" y="75664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2"/>
            <p:cNvSpPr/>
            <p:nvPr/>
          </p:nvSpPr>
          <p:spPr>
            <a:xfrm>
              <a:off x="5854297" y="519297"/>
              <a:ext cx="96600" cy="91800"/>
            </a:xfrm>
            <a:prstGeom prst="star5">
              <a:avLst>
                <a:gd name="adj" fmla="val 23768"/>
                <a:gd name="hf" fmla="val 105146"/>
                <a:gd name="vf" fmla="val 1105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2"/>
            <p:cNvSpPr/>
            <p:nvPr/>
          </p:nvSpPr>
          <p:spPr>
            <a:xfrm>
              <a:off x="2439850" y="4411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2930200" y="543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354425" y="8484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1726575" y="2977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5854300" y="7808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504575" y="340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8019650" y="10748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1623713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4269025" y="3936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3226225" y="105930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8621025" y="18085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1236350" y="1631250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4421050" y="517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534850" y="2041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8231050" y="1660375"/>
              <a:ext cx="43500" cy="435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4269025" y="517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5564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31260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35832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5335825" y="136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7469425" y="2125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7926625" y="1203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8460025" y="1584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7088425" y="1431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783625" y="4411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774225" y="20413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63825" y="2193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11425" y="15079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2516425" y="1050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1602025" y="288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11425" y="669775"/>
              <a:ext cx="20400" cy="2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369175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3731375" y="586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327150" y="2059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504575" y="12385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108975" y="17602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8717750" y="481675"/>
              <a:ext cx="91800" cy="91800"/>
            </a:xfrm>
            <a:prstGeom prst="star4">
              <a:avLst>
                <a:gd name="adj" fmla="val 125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" name="Google Shape;209;p12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2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solidFill>
            <a:srgbClr val="002E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2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2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2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wn">
  <p:cSld name="BLANK_1_1_1">
    <p:bg>
      <p:bgPr>
        <a:gradFill>
          <a:gsLst>
            <a:gs pos="0">
              <a:srgbClr val="6699FF"/>
            </a:gs>
            <a:gs pos="68800">
              <a:srgbClr val="FFCCCC"/>
            </a:gs>
            <a:gs pos="100000">
              <a:srgbClr val="FFFFCC"/>
            </a:gs>
          </a:gsLst>
          <a:lin ang="5400700" scaled="0"/>
        </a:gra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/>
          <p:nvPr/>
        </p:nvSpPr>
        <p:spPr>
          <a:xfrm>
            <a:off x="532100" y="441174"/>
            <a:ext cx="1452007" cy="572718"/>
          </a:xfrm>
          <a:custGeom>
            <a:avLst/>
            <a:gdLst/>
            <a:ahLst/>
            <a:cxnLst/>
            <a:rect l="l" t="t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 flipH="1">
            <a:off x="8211627" y="884250"/>
            <a:ext cx="1008573" cy="393594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7261900" y="364975"/>
            <a:ext cx="1693944" cy="607166"/>
          </a:xfrm>
          <a:custGeom>
            <a:avLst/>
            <a:gdLst/>
            <a:ahLst/>
            <a:cxnLst/>
            <a:rect l="l" t="t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-77675" y="205976"/>
            <a:ext cx="802982" cy="313325"/>
          </a:xfrm>
          <a:custGeom>
            <a:avLst/>
            <a:gdLst/>
            <a:ahLst/>
            <a:cxnLst/>
            <a:rect l="l" t="t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close/>
              </a:path>
            </a:pathLst>
          </a:custGeom>
          <a:gradFill>
            <a:gsLst>
              <a:gs pos="0">
                <a:srgbClr val="FFFFFF">
                  <a:alpha val="52549"/>
                  <a:alpha val="52690"/>
                </a:srgbClr>
              </a:gs>
              <a:gs pos="100000">
                <a:srgbClr val="FFFFFF">
                  <a:alpha val="74901"/>
                  <a:alpha val="52690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0" y="3953694"/>
            <a:ext cx="9144000" cy="1178720"/>
          </a:xfrm>
          <a:custGeom>
            <a:avLst/>
            <a:gdLst/>
            <a:ahLst/>
            <a:cxnLst/>
            <a:rect l="l" t="t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DDA2EC">
              <a:alpha val="2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35712" y="4025118"/>
            <a:ext cx="9072576" cy="1107296"/>
          </a:xfrm>
          <a:custGeom>
            <a:avLst/>
            <a:gdLst/>
            <a:ahLst/>
            <a:cxnLst/>
            <a:rect l="l" t="t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close/>
              </a:path>
            </a:pathLst>
          </a:custGeom>
          <a:solidFill>
            <a:srgbClr val="9FC5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0" y="3886185"/>
            <a:ext cx="9144000" cy="1257312"/>
          </a:xfrm>
          <a:custGeom>
            <a:avLst/>
            <a:gdLst/>
            <a:ahLst/>
            <a:cxnLst/>
            <a:rect l="l" t="t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40000">
                <a:srgbClr val="FFFFFF"/>
              </a:gs>
              <a:gs pos="100000">
                <a:srgbClr val="FFF2CC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4780EA"/>
            </a:gs>
            <a:gs pos="58000">
              <a:srgbClr val="3AB1F5"/>
            </a:gs>
            <a:gs pos="90000">
              <a:srgbClr val="2CE1FF"/>
            </a:gs>
            <a:gs pos="100000">
              <a:srgbClr val="2CE1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9000" y="393600"/>
            <a:ext cx="7446000" cy="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ra Sans"/>
              <a:buNone/>
              <a:defRPr sz="1800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9000" y="1243374"/>
            <a:ext cx="7446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▫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B1E1F5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Fira Sans Light"/>
              <a:buChar char="▪"/>
              <a:defRPr sz="2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Fira Sans Light"/>
                <a:ea typeface="Fira Sans Light"/>
                <a:cs typeface="Fira Sans Light"/>
                <a:sym typeface="Fira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8"/>
          <p:cNvSpPr txBox="1">
            <a:spLocks noGrp="1"/>
          </p:cNvSpPr>
          <p:nvPr>
            <p:ph type="ctrTitle"/>
          </p:nvPr>
        </p:nvSpPr>
        <p:spPr>
          <a:xfrm>
            <a:off x="781050" y="1204110"/>
            <a:ext cx="7391400" cy="317498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Self-Care Basics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           </a:t>
            </a:r>
            <a:r>
              <a:rPr lang="en-US" sz="3600" dirty="0"/>
              <a:t>Presented by Jacob Wolf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026" name="Picture 2" descr="Image result for funny self care quotes">
            <a:extLst>
              <a:ext uri="{FF2B5EF4-FFF2-40B4-BE49-F238E27FC236}">
                <a16:creationId xmlns:a16="http://schemas.microsoft.com/office/drawing/2014/main" id="{18D217B7-87C0-43C0-B81D-666957D4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716214"/>
            <a:ext cx="33337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5" name="Google Shape;358;p25">
            <a:extLst>
              <a:ext uri="{FF2B5EF4-FFF2-40B4-BE49-F238E27FC236}">
                <a16:creationId xmlns:a16="http://schemas.microsoft.com/office/drawing/2014/main" id="{083AD03D-1FBC-4068-8FB5-B9F8440ADDBB}"/>
              </a:ext>
            </a:extLst>
          </p:cNvPr>
          <p:cNvSpPr txBox="1">
            <a:spLocks/>
          </p:cNvSpPr>
          <p:nvPr/>
        </p:nvSpPr>
        <p:spPr>
          <a:xfrm>
            <a:off x="849000" y="290449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Emotional Self-Care</a:t>
            </a:r>
          </a:p>
        </p:txBody>
      </p:sp>
      <p:sp>
        <p:nvSpPr>
          <p:cNvPr id="26" name="Google Shape;357;p25">
            <a:extLst>
              <a:ext uri="{FF2B5EF4-FFF2-40B4-BE49-F238E27FC236}">
                <a16:creationId xmlns:a16="http://schemas.microsoft.com/office/drawing/2014/main" id="{C9BB79EB-DA2E-4D1D-A58E-4B5746DC8967}"/>
              </a:ext>
            </a:extLst>
          </p:cNvPr>
          <p:cNvSpPr txBox="1">
            <a:spLocks/>
          </p:cNvSpPr>
          <p:nvPr/>
        </p:nvSpPr>
        <p:spPr>
          <a:xfrm>
            <a:off x="235391" y="887052"/>
            <a:ext cx="2860895" cy="2378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Enhancing emotional literacy, navigating emotions, increasing empathy and managing stress effectively.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" name="Google Shape;359;p25">
            <a:extLst>
              <a:ext uri="{FF2B5EF4-FFF2-40B4-BE49-F238E27FC236}">
                <a16:creationId xmlns:a16="http://schemas.microsoft.com/office/drawing/2014/main" id="{40E86AFB-BA8F-447F-8771-7D1FD7902FFD}"/>
              </a:ext>
            </a:extLst>
          </p:cNvPr>
          <p:cNvSpPr txBox="1">
            <a:spLocks/>
          </p:cNvSpPr>
          <p:nvPr/>
        </p:nvSpPr>
        <p:spPr>
          <a:xfrm>
            <a:off x="3259252" y="887052"/>
            <a:ext cx="5757995" cy="3304702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b="1" dirty="0">
                <a:latin typeface="Fira Sans"/>
                <a:ea typeface="Fira Sans"/>
                <a:cs typeface="Fira Sans"/>
                <a:sym typeface="Fira Sans"/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Gratitude Jar/Journal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Saying no to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Saying yes to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Take time to reflect on feelings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 aware of your own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Write down your feelings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Laugh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Practice self-compassion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Cry when you need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Express your feelings with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 honest (with self and others)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Have fun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Read some jokes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4D60046-88D3-4EFC-87C0-6D03B1BAF0D7}"/>
              </a:ext>
            </a:extLst>
          </p:cNvPr>
          <p:cNvCxnSpPr/>
          <p:nvPr/>
        </p:nvCxnSpPr>
        <p:spPr>
          <a:xfrm>
            <a:off x="3105340" y="1186003"/>
            <a:ext cx="0" cy="2589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laughing and crying">
            <a:extLst>
              <a:ext uri="{FF2B5EF4-FFF2-40B4-BE49-F238E27FC236}">
                <a16:creationId xmlns:a16="http://schemas.microsoft.com/office/drawing/2014/main" id="{72BA40AD-01AA-4C5D-B771-A41B435AD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5" y="3260883"/>
            <a:ext cx="2708814" cy="172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8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dirty="0"/>
          </a:p>
        </p:txBody>
      </p:sp>
      <p:sp>
        <p:nvSpPr>
          <p:cNvPr id="10" name="Google Shape;358;p25">
            <a:extLst>
              <a:ext uri="{FF2B5EF4-FFF2-40B4-BE49-F238E27FC236}">
                <a16:creationId xmlns:a16="http://schemas.microsoft.com/office/drawing/2014/main" id="{D2A18052-A080-4308-8828-09FDD10C9CEA}"/>
              </a:ext>
            </a:extLst>
          </p:cNvPr>
          <p:cNvSpPr txBox="1">
            <a:spLocks/>
          </p:cNvSpPr>
          <p:nvPr/>
        </p:nvSpPr>
        <p:spPr>
          <a:xfrm>
            <a:off x="849000" y="290449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Social Self-Care</a:t>
            </a:r>
          </a:p>
        </p:txBody>
      </p:sp>
      <p:sp>
        <p:nvSpPr>
          <p:cNvPr id="11" name="Google Shape;357;p25">
            <a:extLst>
              <a:ext uri="{FF2B5EF4-FFF2-40B4-BE49-F238E27FC236}">
                <a16:creationId xmlns:a16="http://schemas.microsoft.com/office/drawing/2014/main" id="{2E246A1B-1833-4A3E-A372-758C51B5399D}"/>
              </a:ext>
            </a:extLst>
          </p:cNvPr>
          <p:cNvSpPr txBox="1">
            <a:spLocks/>
          </p:cNvSpPr>
          <p:nvPr/>
        </p:nvSpPr>
        <p:spPr>
          <a:xfrm>
            <a:off x="244445" y="869229"/>
            <a:ext cx="2860895" cy="2378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Involves having a supportive group and network of relationships around you whom you trust and turn to when required. Having caring and supportive people around you builds a sense of belonging and connectedness.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Google Shape;359;p25">
            <a:extLst>
              <a:ext uri="{FF2B5EF4-FFF2-40B4-BE49-F238E27FC236}">
                <a16:creationId xmlns:a16="http://schemas.microsoft.com/office/drawing/2014/main" id="{8DE9B772-E74D-49E1-959A-1F5FD4A2C944}"/>
              </a:ext>
            </a:extLst>
          </p:cNvPr>
          <p:cNvSpPr txBox="1">
            <a:spLocks/>
          </p:cNvSpPr>
          <p:nvPr/>
        </p:nvSpPr>
        <p:spPr>
          <a:xfrm>
            <a:off x="3259252" y="887052"/>
            <a:ext cx="5757995" cy="3703998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b="1" dirty="0">
                <a:latin typeface="Fira Sans"/>
                <a:ea typeface="Fira Sans"/>
                <a:cs typeface="Fira Sans"/>
                <a:sym typeface="Fira Sans"/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Belong to groups outside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Honor your commitments to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Ask for help when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Meet new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 walking with family/friends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 on a lunch date with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Call a family/friend on the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Post positive comments on friends social media posts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Look through old pictures of family and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Join a support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 on a date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F93D45-4844-47D7-BACD-942F0978E222}"/>
              </a:ext>
            </a:extLst>
          </p:cNvPr>
          <p:cNvCxnSpPr>
            <a:cxnSpLocks/>
          </p:cNvCxnSpPr>
          <p:nvPr/>
        </p:nvCxnSpPr>
        <p:spPr>
          <a:xfrm>
            <a:off x="3105340" y="1166953"/>
            <a:ext cx="0" cy="342409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6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4BE4D5-2254-476E-8818-D7513E7DD039}"/>
              </a:ext>
            </a:extLst>
          </p:cNvPr>
          <p:cNvCxnSpPr/>
          <p:nvPr/>
        </p:nvCxnSpPr>
        <p:spPr>
          <a:xfrm>
            <a:off x="3259251" y="1157428"/>
            <a:ext cx="0" cy="2589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359;p25">
            <a:extLst>
              <a:ext uri="{FF2B5EF4-FFF2-40B4-BE49-F238E27FC236}">
                <a16:creationId xmlns:a16="http://schemas.microsoft.com/office/drawing/2014/main" id="{394E7625-B918-48A8-8A71-DD7898D50E85}"/>
              </a:ext>
            </a:extLst>
          </p:cNvPr>
          <p:cNvSpPr txBox="1">
            <a:spLocks/>
          </p:cNvSpPr>
          <p:nvPr/>
        </p:nvSpPr>
        <p:spPr>
          <a:xfrm>
            <a:off x="3331004" y="888279"/>
            <a:ext cx="5686244" cy="3045546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b="1" dirty="0">
                <a:latin typeface="Fira Sans"/>
                <a:ea typeface="Fira Sans"/>
                <a:cs typeface="Fira Sans"/>
                <a:sym typeface="Fira Sans"/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Eating a nourishing lunch each day at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Develop work routines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Advocate for your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Set clear professional boundaries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Know your roles and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Attending professional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Seek coaching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Develop professional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Serve others at your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Have fun at work!</a:t>
            </a:r>
          </a:p>
        </p:txBody>
      </p:sp>
      <p:sp>
        <p:nvSpPr>
          <p:cNvPr id="17" name="Google Shape;358;p25">
            <a:extLst>
              <a:ext uri="{FF2B5EF4-FFF2-40B4-BE49-F238E27FC236}">
                <a16:creationId xmlns:a16="http://schemas.microsoft.com/office/drawing/2014/main" id="{AAB1785E-3648-449D-80EC-0CDEB0AB4E43}"/>
              </a:ext>
            </a:extLst>
          </p:cNvPr>
          <p:cNvSpPr txBox="1">
            <a:spLocks/>
          </p:cNvSpPr>
          <p:nvPr/>
        </p:nvSpPr>
        <p:spPr>
          <a:xfrm>
            <a:off x="849000" y="290449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Professional Self-Care</a:t>
            </a:r>
          </a:p>
        </p:txBody>
      </p:sp>
      <p:sp>
        <p:nvSpPr>
          <p:cNvPr id="18" name="Google Shape;357;p25">
            <a:extLst>
              <a:ext uri="{FF2B5EF4-FFF2-40B4-BE49-F238E27FC236}">
                <a16:creationId xmlns:a16="http://schemas.microsoft.com/office/drawing/2014/main" id="{744A8EC0-8FF5-4D2E-9E10-75FD3A14181F}"/>
              </a:ext>
            </a:extLst>
          </p:cNvPr>
          <p:cNvSpPr txBox="1">
            <a:spLocks/>
          </p:cNvSpPr>
          <p:nvPr/>
        </p:nvSpPr>
        <p:spPr>
          <a:xfrm>
            <a:off x="126753" y="887052"/>
            <a:ext cx="3132498" cy="2378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Involves sharing your strengths and gifts, having clear professional boundaries, whilst living your purpose.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Image result for paraeducators">
            <a:extLst>
              <a:ext uri="{FF2B5EF4-FFF2-40B4-BE49-F238E27FC236}">
                <a16:creationId xmlns:a16="http://schemas.microsoft.com/office/drawing/2014/main" id="{F163EFAA-4886-400F-8FFC-4FB441AAD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3" t="2172" r="13785" b="11158"/>
          <a:stretch/>
        </p:blipFill>
        <p:spPr bwMode="auto">
          <a:xfrm>
            <a:off x="222476" y="2694285"/>
            <a:ext cx="2844310" cy="221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57;p25">
            <a:extLst>
              <a:ext uri="{FF2B5EF4-FFF2-40B4-BE49-F238E27FC236}">
                <a16:creationId xmlns:a16="http://schemas.microsoft.com/office/drawing/2014/main" id="{C477E3F7-D9E1-4268-B4AC-E0282354C686}"/>
              </a:ext>
            </a:extLst>
          </p:cNvPr>
          <p:cNvSpPr txBox="1">
            <a:spLocks/>
          </p:cNvSpPr>
          <p:nvPr/>
        </p:nvSpPr>
        <p:spPr>
          <a:xfrm>
            <a:off x="235391" y="887052"/>
            <a:ext cx="2860895" cy="2378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Involves having an organized, well-maintained and clutter-free work, business and home environment, having clean clothes and a clean and well-maintained mode of transport.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Google Shape;358;p25">
            <a:extLst>
              <a:ext uri="{FF2B5EF4-FFF2-40B4-BE49-F238E27FC236}">
                <a16:creationId xmlns:a16="http://schemas.microsoft.com/office/drawing/2014/main" id="{2F5C1938-9A7D-4F5D-B227-8910F3A801BB}"/>
              </a:ext>
            </a:extLst>
          </p:cNvPr>
          <p:cNvSpPr txBox="1">
            <a:spLocks/>
          </p:cNvSpPr>
          <p:nvPr/>
        </p:nvSpPr>
        <p:spPr>
          <a:xfrm>
            <a:off x="849000" y="290449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Environmental Self-Care</a:t>
            </a:r>
          </a:p>
        </p:txBody>
      </p:sp>
      <p:sp>
        <p:nvSpPr>
          <p:cNvPr id="12" name="Google Shape;359;p25">
            <a:extLst>
              <a:ext uri="{FF2B5EF4-FFF2-40B4-BE49-F238E27FC236}">
                <a16:creationId xmlns:a16="http://schemas.microsoft.com/office/drawing/2014/main" id="{D5D6B28C-C417-4135-AE00-D8781B56DF36}"/>
              </a:ext>
            </a:extLst>
          </p:cNvPr>
          <p:cNvSpPr txBox="1">
            <a:spLocks/>
          </p:cNvSpPr>
          <p:nvPr/>
        </p:nvSpPr>
        <p:spPr>
          <a:xfrm>
            <a:off x="3259252" y="887051"/>
            <a:ext cx="5640303" cy="3965999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bg1"/>
                </a:solidFill>
                <a:latin typeface="Fira Sans"/>
                <a:ea typeface="Fira Sans"/>
                <a:cs typeface="Fira Sans"/>
                <a:sym typeface="Fira Sans"/>
              </a:rPr>
              <a:t>Examples: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Declutter your home or work environment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Recycle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Monitor technology time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Cleaning up after meal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Make your bed in the morning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Clean your car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Create a cleaning checklist/schedule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Identify a location for your belongings</a:t>
            </a:r>
            <a:endParaRPr lang="en-US" sz="1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D9F6AD-3E4A-4098-BCD5-91BAFCB335F0}"/>
              </a:ext>
            </a:extLst>
          </p:cNvPr>
          <p:cNvCxnSpPr>
            <a:cxnSpLocks/>
          </p:cNvCxnSpPr>
          <p:nvPr/>
        </p:nvCxnSpPr>
        <p:spPr>
          <a:xfrm flipH="1">
            <a:off x="3096286" y="1186003"/>
            <a:ext cx="9054" cy="327169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Image result for funny cleaning">
            <a:extLst>
              <a:ext uri="{FF2B5EF4-FFF2-40B4-BE49-F238E27FC236}">
                <a16:creationId xmlns:a16="http://schemas.microsoft.com/office/drawing/2014/main" id="{D90CFCD8-8C5F-49F3-A500-E9B7C3911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66" y="3143250"/>
            <a:ext cx="3064087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lated image">
            <a:extLst>
              <a:ext uri="{FF2B5EF4-FFF2-40B4-BE49-F238E27FC236}">
                <a16:creationId xmlns:a16="http://schemas.microsoft.com/office/drawing/2014/main" id="{7DC4AFA5-848F-409C-838B-1386F824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087768"/>
            <a:ext cx="2786723" cy="195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12" name="Google Shape;358;p25">
            <a:extLst>
              <a:ext uri="{FF2B5EF4-FFF2-40B4-BE49-F238E27FC236}">
                <a16:creationId xmlns:a16="http://schemas.microsoft.com/office/drawing/2014/main" id="{DE752A2F-801E-46D4-A697-16C73657469B}"/>
              </a:ext>
            </a:extLst>
          </p:cNvPr>
          <p:cNvSpPr txBox="1">
            <a:spLocks/>
          </p:cNvSpPr>
          <p:nvPr/>
        </p:nvSpPr>
        <p:spPr>
          <a:xfrm>
            <a:off x="849000" y="393601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Financial Self-Care</a:t>
            </a:r>
          </a:p>
        </p:txBody>
      </p:sp>
      <p:sp>
        <p:nvSpPr>
          <p:cNvPr id="13" name="Google Shape;357;p25">
            <a:extLst>
              <a:ext uri="{FF2B5EF4-FFF2-40B4-BE49-F238E27FC236}">
                <a16:creationId xmlns:a16="http://schemas.microsoft.com/office/drawing/2014/main" id="{0473087F-6014-4853-98A6-6DD9FFB3F79C}"/>
              </a:ext>
            </a:extLst>
          </p:cNvPr>
          <p:cNvSpPr txBox="1">
            <a:spLocks/>
          </p:cNvSpPr>
          <p:nvPr/>
        </p:nvSpPr>
        <p:spPr>
          <a:xfrm>
            <a:off x="235391" y="887052"/>
            <a:ext cx="2860895" cy="2378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Involves being responsible with your finances (i.e., living expenses, income, insurances, savings, etc.) and having a conscious relationship with money.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Google Shape;359;p25">
            <a:extLst>
              <a:ext uri="{FF2B5EF4-FFF2-40B4-BE49-F238E27FC236}">
                <a16:creationId xmlns:a16="http://schemas.microsoft.com/office/drawing/2014/main" id="{0E2CD327-D948-4EBD-AA97-D3250811DCDB}"/>
              </a:ext>
            </a:extLst>
          </p:cNvPr>
          <p:cNvSpPr txBox="1">
            <a:spLocks/>
          </p:cNvSpPr>
          <p:nvPr/>
        </p:nvSpPr>
        <p:spPr>
          <a:xfrm>
            <a:off x="3259252" y="887051"/>
            <a:ext cx="5757995" cy="3675423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b="1" dirty="0">
                <a:latin typeface="Fira Sans"/>
                <a:ea typeface="Fira Sans"/>
                <a:cs typeface="Fira Sans"/>
                <a:sym typeface="Fira Sans"/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Know where your money is 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Know when expenses are due and pay 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Keep insurance up to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Open savings account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Spend money wisely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Have an emergency fund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 charitable to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052D49A-EE9B-4A84-AF81-9699217E1DE4}"/>
              </a:ext>
            </a:extLst>
          </p:cNvPr>
          <p:cNvCxnSpPr/>
          <p:nvPr/>
        </p:nvCxnSpPr>
        <p:spPr>
          <a:xfrm>
            <a:off x="3105340" y="1186003"/>
            <a:ext cx="0" cy="2589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Image result for paying bills">
            <a:extLst>
              <a:ext uri="{FF2B5EF4-FFF2-40B4-BE49-F238E27FC236}">
                <a16:creationId xmlns:a16="http://schemas.microsoft.com/office/drawing/2014/main" id="{597B0FBB-7A7D-47FF-9439-E6B468D75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47" y="2864620"/>
            <a:ext cx="3048000" cy="227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>
            <a:extLst>
              <a:ext uri="{FF2B5EF4-FFF2-40B4-BE49-F238E27FC236}">
                <a16:creationId xmlns:a16="http://schemas.microsoft.com/office/drawing/2014/main" id="{1731E951-E513-4599-926E-48EE0678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916">
            <a:off x="6322020" y="887051"/>
            <a:ext cx="1972980" cy="19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10" name="Google Shape;358;p25">
            <a:extLst>
              <a:ext uri="{FF2B5EF4-FFF2-40B4-BE49-F238E27FC236}">
                <a16:creationId xmlns:a16="http://schemas.microsoft.com/office/drawing/2014/main" id="{8854A67E-58CF-4748-84EB-F1650305DCAD}"/>
              </a:ext>
            </a:extLst>
          </p:cNvPr>
          <p:cNvSpPr txBox="1">
            <a:spLocks/>
          </p:cNvSpPr>
          <p:nvPr/>
        </p:nvSpPr>
        <p:spPr>
          <a:xfrm>
            <a:off x="849000" y="290449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Spiritual Self-Care</a:t>
            </a:r>
          </a:p>
        </p:txBody>
      </p:sp>
      <p:sp>
        <p:nvSpPr>
          <p:cNvPr id="11" name="Google Shape;357;p25">
            <a:extLst>
              <a:ext uri="{FF2B5EF4-FFF2-40B4-BE49-F238E27FC236}">
                <a16:creationId xmlns:a16="http://schemas.microsoft.com/office/drawing/2014/main" id="{DE328F0B-45A1-40BD-9209-17363A28F663}"/>
              </a:ext>
            </a:extLst>
          </p:cNvPr>
          <p:cNvSpPr txBox="1">
            <a:spLocks/>
          </p:cNvSpPr>
          <p:nvPr/>
        </p:nvSpPr>
        <p:spPr>
          <a:xfrm>
            <a:off x="235391" y="887052"/>
            <a:ext cx="2860895" cy="2378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tx1"/>
                </a:solidFill>
                <a:latin typeface="Fira Sans"/>
                <a:ea typeface="Fira Sans"/>
                <a:cs typeface="Fira Sans"/>
                <a:sym typeface="Fira Sans"/>
              </a:rPr>
              <a:t>Involves the beliefs and values that are important to you and guide your life, including pursuit of your noble goals and practices that support you developing spiritual awareness.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Google Shape;359;p25">
            <a:extLst>
              <a:ext uri="{FF2B5EF4-FFF2-40B4-BE49-F238E27FC236}">
                <a16:creationId xmlns:a16="http://schemas.microsoft.com/office/drawing/2014/main" id="{68BF3F8A-5E65-44A7-9AD3-36AC75C89F0C}"/>
              </a:ext>
            </a:extLst>
          </p:cNvPr>
          <p:cNvSpPr txBox="1">
            <a:spLocks/>
          </p:cNvSpPr>
          <p:nvPr/>
        </p:nvSpPr>
        <p:spPr>
          <a:xfrm>
            <a:off x="3259252" y="887051"/>
            <a:ext cx="5757995" cy="3875449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b="1" dirty="0">
                <a:latin typeface="Fira Sans"/>
                <a:ea typeface="Fira Sans"/>
                <a:cs typeface="Fira Sans"/>
                <a:sym typeface="Fira Sans"/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Volunteering at local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 on a retreat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Walk in 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Prayer or meditation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Read inspirational 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Read poetry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Attend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Create an inspiring quote notebook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Write in a journal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Create a grateful journal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Drop off a meal for someone in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Justserve.org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C79C3C-BD74-435A-82C0-A7A4ABDF84F6}"/>
              </a:ext>
            </a:extLst>
          </p:cNvPr>
          <p:cNvCxnSpPr/>
          <p:nvPr/>
        </p:nvCxnSpPr>
        <p:spPr>
          <a:xfrm>
            <a:off x="3105340" y="1186003"/>
            <a:ext cx="0" cy="2589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Image result for people serving">
            <a:extLst>
              <a:ext uri="{FF2B5EF4-FFF2-40B4-BE49-F238E27FC236}">
                <a16:creationId xmlns:a16="http://schemas.microsoft.com/office/drawing/2014/main" id="{BC42A1AF-1D57-4507-9A1C-BDAE13E5B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77" y="2675236"/>
            <a:ext cx="2816571" cy="18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84EFA8-5A27-434C-9B96-D80476A7D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662" y="1991850"/>
            <a:ext cx="6352675" cy="1159800"/>
          </a:xfrm>
        </p:spPr>
        <p:txBody>
          <a:bodyPr/>
          <a:lstStyle/>
          <a:p>
            <a:r>
              <a:rPr lang="en-US" dirty="0"/>
              <a:t>Take a couple final minutes to add more detail to your self-care 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07890D-0B08-45C9-99CC-76603047732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6313" y="0"/>
            <a:ext cx="547687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39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>
            <a:spLocks noGrp="1"/>
          </p:cNvSpPr>
          <p:nvPr>
            <p:ph type="title" idx="4294967295"/>
          </p:nvPr>
        </p:nvSpPr>
        <p:spPr>
          <a:xfrm>
            <a:off x="848927" y="393601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Awareness Activity</a:t>
            </a:r>
            <a:endParaRPr sz="3600" dirty="0"/>
          </a:p>
        </p:txBody>
      </p:sp>
      <p:sp>
        <p:nvSpPr>
          <p:cNvPr id="302" name="Google Shape;302;p19"/>
          <p:cNvSpPr txBox="1">
            <a:spLocks noGrp="1"/>
          </p:cNvSpPr>
          <p:nvPr>
            <p:ph type="body" idx="4294967295"/>
          </p:nvPr>
        </p:nvSpPr>
        <p:spPr>
          <a:xfrm>
            <a:off x="4572000" y="1581300"/>
            <a:ext cx="4336610" cy="19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u="sng" dirty="0">
                <a:solidFill>
                  <a:srgbClr val="351C75"/>
                </a:solidFill>
              </a:rPr>
              <a:t>Side Two: Fears or Areas of Concern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51C75"/>
                </a:solidFill>
              </a:rPr>
              <a:t>Draw or list the following: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51C75"/>
                </a:solidFill>
              </a:rPr>
              <a:t>Fears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51C75"/>
                </a:solidFill>
              </a:rPr>
              <a:t>Things that induce anger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51C75"/>
                </a:solidFill>
              </a:rPr>
              <a:t>Concerns/Worries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51C75"/>
                </a:solidFill>
              </a:rPr>
              <a:t>Barriers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endParaRPr sz="1600" b="1" dirty="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b="1" dirty="0">
              <a:solidFill>
                <a:srgbClr val="351C75"/>
              </a:solidFill>
            </a:endParaRPr>
          </a:p>
        </p:txBody>
      </p:sp>
      <p:sp>
        <p:nvSpPr>
          <p:cNvPr id="303" name="Google Shape;303;p19"/>
          <p:cNvSpPr txBox="1">
            <a:spLocks noGrp="1"/>
          </p:cNvSpPr>
          <p:nvPr>
            <p:ph type="body" idx="4294967295"/>
          </p:nvPr>
        </p:nvSpPr>
        <p:spPr>
          <a:xfrm>
            <a:off x="353085" y="1581300"/>
            <a:ext cx="4109942" cy="19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u="sng" dirty="0">
                <a:solidFill>
                  <a:srgbClr val="351C75"/>
                </a:solidFill>
              </a:rPr>
              <a:t>Side One: Strengths and Joys</a:t>
            </a:r>
          </a:p>
          <a:p>
            <a:pPr marL="285750" indent="-285750">
              <a:buClr>
                <a:schemeClr val="dk1"/>
              </a:buClr>
              <a:buSzPct val="169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51C75"/>
                </a:solidFill>
              </a:rPr>
              <a:t>Draw or list the following: </a:t>
            </a:r>
          </a:p>
          <a:p>
            <a:pPr marL="742950" lvl="1" indent="-285750">
              <a:buClr>
                <a:schemeClr val="dk1"/>
              </a:buClr>
              <a:buSzPct val="169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51C75"/>
                </a:solidFill>
              </a:rPr>
              <a:t>Strengths</a:t>
            </a:r>
          </a:p>
          <a:p>
            <a:pPr marL="742950" lvl="1" indent="-285750">
              <a:buClr>
                <a:schemeClr val="dk1"/>
              </a:buClr>
              <a:buSzPct val="169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51C75"/>
                </a:solidFill>
              </a:rPr>
              <a:t>Joys</a:t>
            </a:r>
          </a:p>
          <a:p>
            <a:pPr marL="742950" lvl="1" indent="-285750">
              <a:buClr>
                <a:schemeClr val="dk1"/>
              </a:buClr>
              <a:buSzPct val="169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51C75"/>
                </a:solidFill>
              </a:rPr>
              <a:t>Activities you enjoy</a:t>
            </a:r>
          </a:p>
          <a:p>
            <a:pPr marL="742950" lvl="1" indent="-285750">
              <a:buClr>
                <a:schemeClr val="dk1"/>
              </a:buClr>
              <a:buSzPct val="169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51C75"/>
                </a:solidFill>
              </a:rPr>
              <a:t>Hobbies</a:t>
            </a:r>
          </a:p>
          <a:p>
            <a:pPr marL="742950" lvl="1" indent="-285750">
              <a:buClr>
                <a:schemeClr val="dk1"/>
              </a:buClr>
              <a:buSzPct val="169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51C75"/>
                </a:solidFill>
              </a:rPr>
              <a:t>Goals</a:t>
            </a:r>
          </a:p>
          <a:p>
            <a:pPr marL="285750" indent="-285750">
              <a:buClr>
                <a:schemeClr val="dk1"/>
              </a:buClr>
              <a:buSzPts val="1100"/>
            </a:pPr>
            <a:endParaRPr sz="1300" dirty="0">
              <a:solidFill>
                <a:srgbClr val="351C75"/>
              </a:solidFill>
            </a:endParaRPr>
          </a:p>
        </p:txBody>
      </p:sp>
      <p:sp>
        <p:nvSpPr>
          <p:cNvPr id="305" name="Google Shape;305;p19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158811-2658-4A9F-AA55-0E2A72A762D0}"/>
              </a:ext>
            </a:extLst>
          </p:cNvPr>
          <p:cNvCxnSpPr/>
          <p:nvPr/>
        </p:nvCxnSpPr>
        <p:spPr>
          <a:xfrm>
            <a:off x="4227968" y="1720158"/>
            <a:ext cx="0" cy="1982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>
            <a:spLocks noGrp="1"/>
          </p:cNvSpPr>
          <p:nvPr>
            <p:ph type="ctrTitle" idx="4294967295"/>
          </p:nvPr>
        </p:nvSpPr>
        <p:spPr>
          <a:xfrm>
            <a:off x="1275150" y="393601"/>
            <a:ext cx="6593700" cy="7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4800" dirty="0"/>
              <a:t>Self-Care is</a:t>
            </a:r>
            <a:endParaRPr sz="4800" dirty="0"/>
          </a:p>
        </p:txBody>
      </p:sp>
      <p:sp>
        <p:nvSpPr>
          <p:cNvPr id="311" name="Google Shape;311;p20"/>
          <p:cNvSpPr txBox="1">
            <a:spLocks noGrp="1"/>
          </p:cNvSpPr>
          <p:nvPr>
            <p:ph type="subTitle" idx="4294967295"/>
          </p:nvPr>
        </p:nvSpPr>
        <p:spPr>
          <a:xfrm>
            <a:off x="606583" y="1176364"/>
            <a:ext cx="7713552" cy="2292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The practice of taking action to </a:t>
            </a:r>
            <a:r>
              <a:rPr lang="en-US" sz="2000" b="1" u="sng" dirty="0"/>
              <a:t>preserve</a:t>
            </a:r>
            <a:r>
              <a:rPr lang="en-US" sz="2000" b="1" dirty="0"/>
              <a:t> or </a:t>
            </a:r>
            <a:r>
              <a:rPr lang="en-US" sz="2000" b="1" u="sng" dirty="0"/>
              <a:t>improve</a:t>
            </a:r>
            <a:r>
              <a:rPr lang="en-US" sz="2000" b="1" dirty="0"/>
              <a:t> one’s own health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14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OR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-US" sz="14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The practice of taking an active role in protecting one’s well-being and happiness, in particular during periods of stress</a:t>
            </a:r>
          </a:p>
        </p:txBody>
      </p:sp>
      <p:sp>
        <p:nvSpPr>
          <p:cNvPr id="313" name="Google Shape;313;p20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1"/>
          <p:cNvSpPr txBox="1">
            <a:spLocks noGrp="1"/>
          </p:cNvSpPr>
          <p:nvPr>
            <p:ph type="ctrTitle"/>
          </p:nvPr>
        </p:nvSpPr>
        <p:spPr>
          <a:xfrm>
            <a:off x="1676800" y="447895"/>
            <a:ext cx="579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Self-Care is </a:t>
            </a:r>
            <a:r>
              <a:rPr lang="en-US" u="sng" dirty="0">
                <a:solidFill>
                  <a:schemeClr val="tx1"/>
                </a:solidFill>
              </a:rPr>
              <a:t>not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9" name="Google Shape;319;p21"/>
          <p:cNvSpPr txBox="1">
            <a:spLocks noGrp="1"/>
          </p:cNvSpPr>
          <p:nvPr>
            <p:ph type="subTitle" idx="1"/>
          </p:nvPr>
        </p:nvSpPr>
        <p:spPr>
          <a:xfrm>
            <a:off x="1204111" y="1678947"/>
            <a:ext cx="642796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Tx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About adding more to your “to-do list”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Tx/>
              <a:buAutoNum type="arabicParenR"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Tx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About an “emergency response plan” when stress becomes overwhelming and are close to burnout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Tx/>
              <a:buAutoNum type="arabicParenR"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Tx/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Being selfish</a:t>
            </a:r>
            <a:endParaRPr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8A3E-10A2-40C4-85C2-B6D3F53ED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637" y="196850"/>
            <a:ext cx="5952625" cy="7175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Can Impact Self-Care?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9752DD-CE07-4EFD-BA73-F8C7F397D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50" y="914400"/>
            <a:ext cx="5695950" cy="30099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Increased Stress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Sleep Deprivation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Emotional Triggers and Trauma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Eating habits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Conflict with others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Schedules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and more!!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55" name="Google Shape;455;p34"/>
          <p:cNvSpPr txBox="1">
            <a:spLocks noGrp="1"/>
          </p:cNvSpPr>
          <p:nvPr>
            <p:ph type="sldNum" idx="4294967295"/>
          </p:nvPr>
        </p:nvSpPr>
        <p:spPr>
          <a:xfrm>
            <a:off x="8596313" y="0"/>
            <a:ext cx="547687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26" name="Picture 2" descr="Image result for stress">
            <a:extLst>
              <a:ext uri="{FF2B5EF4-FFF2-40B4-BE49-F238E27FC236}">
                <a16:creationId xmlns:a16="http://schemas.microsoft.com/office/drawing/2014/main" id="{CA55C043-0D40-45E0-9F4E-0D1DD6413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287" y="3335168"/>
            <a:ext cx="1824338" cy="109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leep deprivation meme">
            <a:extLst>
              <a:ext uri="{FF2B5EF4-FFF2-40B4-BE49-F238E27FC236}">
                <a16:creationId xmlns:a16="http://schemas.microsoft.com/office/drawing/2014/main" id="{8D873E9C-8EBE-4F98-931D-78F46C156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08050"/>
            <a:ext cx="29996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leep deprivation meme">
            <a:extLst>
              <a:ext uri="{FF2B5EF4-FFF2-40B4-BE49-F238E27FC236}">
                <a16:creationId xmlns:a16="http://schemas.microsoft.com/office/drawing/2014/main" id="{C8A4AAB5-654D-47C1-925C-D846C97EE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32" y="2541586"/>
            <a:ext cx="2348655" cy="223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4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673B669-3EE2-4D1F-AF12-20DA09F2A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7575644"/>
              </p:ext>
            </p:extLst>
          </p:nvPr>
        </p:nvGraphicFramePr>
        <p:xfrm>
          <a:off x="479834" y="787651"/>
          <a:ext cx="8334814" cy="413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E7542A-A1C3-449E-A53D-DC88D84DFA01}"/>
              </a:ext>
            </a:extLst>
          </p:cNvPr>
          <p:cNvSpPr txBox="1"/>
          <p:nvPr/>
        </p:nvSpPr>
        <p:spPr>
          <a:xfrm>
            <a:off x="2444554" y="433708"/>
            <a:ext cx="4405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Areas of Self-Care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7"/>
          <p:cNvSpPr txBox="1">
            <a:spLocks noGrp="1"/>
          </p:cNvSpPr>
          <p:nvPr>
            <p:ph type="title" idx="4294967295"/>
          </p:nvPr>
        </p:nvSpPr>
        <p:spPr>
          <a:xfrm>
            <a:off x="849000" y="393600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 dirty="0">
                <a:solidFill>
                  <a:schemeClr val="tx1"/>
                </a:solidFill>
              </a:rPr>
              <a:t>My Self-Care Plan</a:t>
            </a:r>
            <a:endParaRPr sz="3200" u="sng" dirty="0">
              <a:solidFill>
                <a:schemeClr val="tx1"/>
              </a:solidFill>
            </a:endParaRPr>
          </a:p>
        </p:txBody>
      </p:sp>
      <p:sp>
        <p:nvSpPr>
          <p:cNvPr id="375" name="Google Shape;375;p27"/>
          <p:cNvSpPr txBox="1">
            <a:spLocks noGrp="1"/>
          </p:cNvSpPr>
          <p:nvPr>
            <p:ph type="body" idx="4294967295"/>
          </p:nvPr>
        </p:nvSpPr>
        <p:spPr>
          <a:xfrm>
            <a:off x="848999" y="1156953"/>
            <a:ext cx="4048925" cy="31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A self-care plan is a preventive tool that can be used to guide your self-care. It can be modified at any time and should be evaluated periodically for needed changes.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7" name="Google Shape;377;p27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052" name="Picture 4" descr="Image result for mountains at sunset">
            <a:extLst>
              <a:ext uri="{FF2B5EF4-FFF2-40B4-BE49-F238E27FC236}">
                <a16:creationId xmlns:a16="http://schemas.microsoft.com/office/drawing/2014/main" id="{EE585643-2D5C-4CC5-84AA-B58B4C8D10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4" r="12226"/>
          <a:stretch/>
        </p:blipFill>
        <p:spPr bwMode="auto">
          <a:xfrm>
            <a:off x="5388883" y="1349532"/>
            <a:ext cx="2906117" cy="29169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5"/>
          <p:cNvSpPr txBox="1">
            <a:spLocks noGrp="1"/>
          </p:cNvSpPr>
          <p:nvPr>
            <p:ph type="body" idx="1"/>
          </p:nvPr>
        </p:nvSpPr>
        <p:spPr>
          <a:xfrm>
            <a:off x="497941" y="1031907"/>
            <a:ext cx="2471596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>
                <a:latin typeface="Fira Sans"/>
                <a:ea typeface="Fira Sans"/>
                <a:cs typeface="Fira Sans"/>
                <a:sym typeface="Fira Sans"/>
              </a:rPr>
              <a:t>Involves movement of the body, health, nutrition, sleep, rest, and physical touch. </a:t>
            </a:r>
            <a:endParaRPr sz="2000" b="1" dirty="0"/>
          </a:p>
        </p:txBody>
      </p:sp>
      <p:sp>
        <p:nvSpPr>
          <p:cNvPr id="358" name="Google Shape;358;p25"/>
          <p:cNvSpPr txBox="1">
            <a:spLocks noGrp="1"/>
          </p:cNvSpPr>
          <p:nvPr>
            <p:ph type="title"/>
          </p:nvPr>
        </p:nvSpPr>
        <p:spPr>
          <a:xfrm>
            <a:off x="849000" y="290449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Physical Self-Care</a:t>
            </a:r>
            <a:endParaRPr sz="3200" dirty="0"/>
          </a:p>
        </p:txBody>
      </p:sp>
      <p:sp>
        <p:nvSpPr>
          <p:cNvPr id="359" name="Google Shape;359;p25"/>
          <p:cNvSpPr txBox="1">
            <a:spLocks noGrp="1"/>
          </p:cNvSpPr>
          <p:nvPr>
            <p:ph type="body" idx="2"/>
          </p:nvPr>
        </p:nvSpPr>
        <p:spPr>
          <a:xfrm>
            <a:off x="3585172" y="961200"/>
            <a:ext cx="5386812" cy="3221100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>
                <a:latin typeface="Fira Sans"/>
                <a:ea typeface="Fira Sans"/>
                <a:cs typeface="Fira Sans"/>
                <a:sym typeface="Fira Sans"/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Going on a walk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Dancing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Getting enough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Eating nourishing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dirty="0"/>
              <a:t>Regular</a:t>
            </a:r>
            <a:r>
              <a:rPr lang="en-US" dirty="0"/>
              <a:t> meals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Drink enough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Bike ride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Sports</a:t>
            </a:r>
            <a:endParaRPr dirty="0"/>
          </a:p>
        </p:txBody>
      </p:sp>
      <p:sp>
        <p:nvSpPr>
          <p:cNvPr id="360" name="Google Shape;360;p25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6B213C-5810-453E-AF11-15850ED3E0BB}"/>
              </a:ext>
            </a:extLst>
          </p:cNvPr>
          <p:cNvCxnSpPr/>
          <p:nvPr/>
        </p:nvCxnSpPr>
        <p:spPr>
          <a:xfrm>
            <a:off x="3241141" y="1195057"/>
            <a:ext cx="0" cy="2589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hiking with friends">
            <a:extLst>
              <a:ext uri="{FF2B5EF4-FFF2-40B4-BE49-F238E27FC236}">
                <a16:creationId xmlns:a16="http://schemas.microsoft.com/office/drawing/2014/main" id="{A43BAA7C-14A3-44B5-8930-DD782B591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7" y="2969537"/>
            <a:ext cx="2739167" cy="18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 txBox="1">
            <a:spLocks noGrp="1"/>
          </p:cNvSpPr>
          <p:nvPr>
            <p:ph type="sldNum" idx="12"/>
          </p:nvPr>
        </p:nvSpPr>
        <p:spPr>
          <a:xfrm>
            <a:off x="8540298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Google Shape;358;p25">
            <a:extLst>
              <a:ext uri="{FF2B5EF4-FFF2-40B4-BE49-F238E27FC236}">
                <a16:creationId xmlns:a16="http://schemas.microsoft.com/office/drawing/2014/main" id="{716DBB30-1FDF-4516-9A36-C7C9BC5BF2D4}"/>
              </a:ext>
            </a:extLst>
          </p:cNvPr>
          <p:cNvSpPr txBox="1">
            <a:spLocks/>
          </p:cNvSpPr>
          <p:nvPr/>
        </p:nvSpPr>
        <p:spPr>
          <a:xfrm>
            <a:off x="849000" y="290449"/>
            <a:ext cx="7446000" cy="6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/>
              <a:t>Psychological Self-Care</a:t>
            </a:r>
          </a:p>
        </p:txBody>
      </p:sp>
      <p:sp>
        <p:nvSpPr>
          <p:cNvPr id="6" name="Google Shape;357;p25">
            <a:extLst>
              <a:ext uri="{FF2B5EF4-FFF2-40B4-BE49-F238E27FC236}">
                <a16:creationId xmlns:a16="http://schemas.microsoft.com/office/drawing/2014/main" id="{8DC2465C-FB5D-40D9-B065-43E29116EEE4}"/>
              </a:ext>
            </a:extLst>
          </p:cNvPr>
          <p:cNvSpPr txBox="1">
            <a:spLocks/>
          </p:cNvSpPr>
          <p:nvPr/>
        </p:nvSpPr>
        <p:spPr>
          <a:xfrm>
            <a:off x="262550" y="887052"/>
            <a:ext cx="2860895" cy="32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b="1" dirty="0">
                <a:latin typeface="Fira Sans"/>
                <a:ea typeface="Fira Sans"/>
                <a:cs typeface="Fira Sans"/>
                <a:sym typeface="Fira Sans"/>
              </a:rPr>
              <a:t>Involves learning new things, applying consequential thinking, engaging intrinsic motivation, practicing mindfulness and creativity</a:t>
            </a:r>
            <a:endParaRPr lang="en-US" sz="2000" b="1" dirty="0"/>
          </a:p>
        </p:txBody>
      </p:sp>
      <p:sp>
        <p:nvSpPr>
          <p:cNvPr id="7" name="Google Shape;359;p25">
            <a:extLst>
              <a:ext uri="{FF2B5EF4-FFF2-40B4-BE49-F238E27FC236}">
                <a16:creationId xmlns:a16="http://schemas.microsoft.com/office/drawing/2014/main" id="{8C30DE47-FE94-4200-B9C5-32647CEAF039}"/>
              </a:ext>
            </a:extLst>
          </p:cNvPr>
          <p:cNvSpPr txBox="1">
            <a:spLocks/>
          </p:cNvSpPr>
          <p:nvPr/>
        </p:nvSpPr>
        <p:spPr>
          <a:xfrm>
            <a:off x="3585172" y="887052"/>
            <a:ext cx="5386812" cy="3225851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b="1" dirty="0">
                <a:latin typeface="Fira Sans"/>
                <a:ea typeface="Fira Sans"/>
                <a:cs typeface="Fira Sans"/>
                <a:sym typeface="Fira Sans"/>
              </a:rPr>
              <a:t>Examples: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Try a new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Reading a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Learning or teaching a new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Doing a digital or social media detox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Practicing mindfulness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Make art / craft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Word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Take action on one thing you have been avoiding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Service for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Drive home in silence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Read about a new topic/genre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Complete things on your to-do list</a:t>
            </a:r>
          </a:p>
        </p:txBody>
      </p:sp>
      <p:pic>
        <p:nvPicPr>
          <p:cNvPr id="4098" name="Picture 2" descr="Image result for journaling">
            <a:extLst>
              <a:ext uri="{FF2B5EF4-FFF2-40B4-BE49-F238E27FC236}">
                <a16:creationId xmlns:a16="http://schemas.microsoft.com/office/drawing/2014/main" id="{778A4C76-B74C-44B3-B471-6F1C1903B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8" y="3241145"/>
            <a:ext cx="1820878" cy="182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23A4F5-51B5-48DC-A0A6-A5C4AFCD957A}"/>
              </a:ext>
            </a:extLst>
          </p:cNvPr>
          <p:cNvCxnSpPr/>
          <p:nvPr/>
        </p:nvCxnSpPr>
        <p:spPr>
          <a:xfrm>
            <a:off x="3250195" y="1104522"/>
            <a:ext cx="0" cy="258929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g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133a75b2-919c-40c1-84b1-056379e12437" xsi:nil="true"/>
    <Students xmlns="133a75b2-919c-40c1-84b1-056379e12437">
      <UserInfo>
        <DisplayName/>
        <AccountId xsi:nil="true"/>
        <AccountType/>
      </UserInfo>
    </Students>
    <Has_Teacher_Only_SectionGroup xmlns="133a75b2-919c-40c1-84b1-056379e12437" xsi:nil="true"/>
    <Is_Collaboration_Space_Locked xmlns="133a75b2-919c-40c1-84b1-056379e12437" xsi:nil="true"/>
    <Teachers xmlns="133a75b2-919c-40c1-84b1-056379e12437">
      <UserInfo>
        <DisplayName/>
        <AccountId xsi:nil="true"/>
        <AccountType/>
      </UserInfo>
    </Teachers>
    <Self_Registration_Enabled xmlns="133a75b2-919c-40c1-84b1-056379e12437" xsi:nil="true"/>
    <AppVersion xmlns="133a75b2-919c-40c1-84b1-056379e12437" xsi:nil="true"/>
    <TeamsChannelId xmlns="133a75b2-919c-40c1-84b1-056379e12437" xsi:nil="true"/>
    <IsNotebookLocked xmlns="133a75b2-919c-40c1-84b1-056379e12437" xsi:nil="true"/>
    <NotebookType xmlns="133a75b2-919c-40c1-84b1-056379e12437" xsi:nil="true"/>
    <FolderType xmlns="133a75b2-919c-40c1-84b1-056379e12437" xsi:nil="true"/>
    <Owner xmlns="133a75b2-919c-40c1-84b1-056379e12437">
      <UserInfo>
        <DisplayName/>
        <AccountId xsi:nil="true"/>
        <AccountType/>
      </UserInfo>
    </Owner>
    <Student_Groups xmlns="133a75b2-919c-40c1-84b1-056379e12437">
      <UserInfo>
        <DisplayName/>
        <AccountId xsi:nil="true"/>
        <AccountType/>
      </UserInfo>
    </Student_Groups>
    <Invited_Students xmlns="133a75b2-919c-40c1-84b1-056379e12437" xsi:nil="true"/>
    <Templates xmlns="133a75b2-919c-40c1-84b1-056379e12437" xsi:nil="true"/>
    <DefaultSectionNames xmlns="133a75b2-919c-40c1-84b1-056379e12437" xsi:nil="true"/>
    <Invited_Teachers xmlns="133a75b2-919c-40c1-84b1-056379e1243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188E2E9B2E34483341FF9F9CD1359" ma:contentTypeVersion="28" ma:contentTypeDescription="Create a new document." ma:contentTypeScope="" ma:versionID="2736e66da04fc4c2fa77cea89e12c8ac">
  <xsd:schema xmlns:xsd="http://www.w3.org/2001/XMLSchema" xmlns:xs="http://www.w3.org/2001/XMLSchema" xmlns:p="http://schemas.microsoft.com/office/2006/metadata/properties" xmlns:ns3="133a75b2-919c-40c1-84b1-056379e12437" xmlns:ns4="f4a21245-c3f8-43cd-ac2c-2ee0d62a06f1" targetNamespace="http://schemas.microsoft.com/office/2006/metadata/properties" ma:root="true" ma:fieldsID="e57fafe5ac10f8132b8e235c4a68fbb8" ns3:_="" ns4:_="">
    <xsd:import namespace="133a75b2-919c-40c1-84b1-056379e12437"/>
    <xsd:import namespace="f4a21245-c3f8-43cd-ac2c-2ee0d62a06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a75b2-919c-40c1-84b1-056379e124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4" nillable="true" ma:displayName="Is Collaboration Space Locked" ma:internalName="Is_Collaboration_Space_Locked">
      <xsd:simpleType>
        <xsd:restriction base="dms:Boolean"/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21245-c3f8-43cd-ac2c-2ee0d62a06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1909AE-F1F7-4E40-806F-B17C6F9F834D}">
  <ds:schemaRefs>
    <ds:schemaRef ds:uri="133a75b2-919c-40c1-84b1-056379e12437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f4a21245-c3f8-43cd-ac2c-2ee0d62a06f1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871734F-A339-47EC-A48B-27B69E8BF0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088779-6438-4B99-9EAE-A99F7477F0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3a75b2-919c-40c1-84b1-056379e12437"/>
    <ds:schemaRef ds:uri="f4a21245-c3f8-43cd-ac2c-2ee0d62a06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836</Words>
  <Application>Microsoft Office PowerPoint</Application>
  <PresentationFormat>On-screen Show (16:9)</PresentationFormat>
  <Paragraphs>190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Fira Sans</vt:lpstr>
      <vt:lpstr>Arial</vt:lpstr>
      <vt:lpstr>Fira Sans Light</vt:lpstr>
      <vt:lpstr>Verges template</vt:lpstr>
      <vt:lpstr>Self-Care Basics              Presented by Jacob Wolf</vt:lpstr>
      <vt:lpstr>Awareness Activity</vt:lpstr>
      <vt:lpstr>Self-Care is</vt:lpstr>
      <vt:lpstr>Self-Care is not</vt:lpstr>
      <vt:lpstr>What Can Impact Self-Care?</vt:lpstr>
      <vt:lpstr>PowerPoint Presentation</vt:lpstr>
      <vt:lpstr>My Self-Care Plan</vt:lpstr>
      <vt:lpstr>Physical Self-Care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a couple final minutes to add more detail to your self-care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Jacob Wolf</dc:creator>
  <cp:lastModifiedBy>Jacob Wolf</cp:lastModifiedBy>
  <cp:revision>3</cp:revision>
  <dcterms:modified xsi:type="dcterms:W3CDTF">2019-08-12T16:21:30Z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0x010100401188E2E9B2E34483341FF9F9CD1359</vt:lpwstr>
  </property>
</Properties>
</file>